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0" ContentType="image/png"/>
  <Default Extension="rels" ContentType="application/vnd.openxmlformats-package.relationships+xml"/>
  <Default Extension="5" ContentType="image/png"/>
  <Default Extension="wdp" ContentType="image/vnd.ms-photo"/>
  <Default Extension="7" ContentType="image/p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5" r:id="rId2"/>
    <p:sldId id="270" r:id="rId3"/>
    <p:sldId id="311" r:id="rId4"/>
    <p:sldId id="313" r:id="rId5"/>
    <p:sldId id="312" r:id="rId6"/>
    <p:sldId id="329" r:id="rId7"/>
    <p:sldId id="302" r:id="rId8"/>
    <p:sldId id="314" r:id="rId9"/>
    <p:sldId id="315" r:id="rId10"/>
    <p:sldId id="316" r:id="rId11"/>
    <p:sldId id="317" r:id="rId12"/>
    <p:sldId id="303" r:id="rId13"/>
    <p:sldId id="272" r:id="rId14"/>
    <p:sldId id="304" r:id="rId15"/>
    <p:sldId id="318" r:id="rId16"/>
    <p:sldId id="320" r:id="rId17"/>
    <p:sldId id="321" r:id="rId18"/>
    <p:sldId id="322" r:id="rId19"/>
    <p:sldId id="319" r:id="rId20"/>
    <p:sldId id="324" r:id="rId21"/>
    <p:sldId id="330" r:id="rId22"/>
    <p:sldId id="323" r:id="rId23"/>
    <p:sldId id="326" r:id="rId24"/>
    <p:sldId id="327" r:id="rId25"/>
    <p:sldId id="310" r:id="rId26"/>
    <p:sldId id="307" r:id="rId27"/>
    <p:sldId id="325" r:id="rId28"/>
    <p:sldId id="291" r:id="rId29"/>
    <p:sldId id="292" r:id="rId30"/>
    <p:sldId id="328" r:id="rId31"/>
    <p:sldId id="337" r:id="rId32"/>
    <p:sldId id="338" r:id="rId33"/>
    <p:sldId id="334" r:id="rId34"/>
    <p:sldId id="279" r:id="rId35"/>
    <p:sldId id="335" r:id="rId36"/>
    <p:sldId id="283" r:id="rId37"/>
    <p:sldId id="340" r:id="rId38"/>
    <p:sldId id="289" r:id="rId39"/>
    <p:sldId id="265" r:id="rId40"/>
  </p:sldIdLst>
  <p:sldSz cx="18000663" cy="10080625"/>
  <p:notesSz cx="6858000" cy="9144000"/>
  <p:defaultTextStyle>
    <a:defPPr>
      <a:defRPr lang="en-US"/>
    </a:defPPr>
    <a:lvl1pPr marL="0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1pPr>
    <a:lvl2pPr marL="673913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2pPr>
    <a:lvl3pPr marL="1347826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3pPr>
    <a:lvl4pPr marL="2021738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4pPr>
    <a:lvl5pPr marL="2695651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5pPr>
    <a:lvl6pPr marL="3369564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6pPr>
    <a:lvl7pPr marL="4043477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7pPr>
    <a:lvl8pPr marL="4717390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8pPr>
    <a:lvl9pPr marL="5391302" algn="l" defTabSz="1347826" rtl="0" eaLnBrk="1" latinLnBrk="0" hangingPunct="1">
      <a:defRPr sz="26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6"/>
    <p:restoredTop sz="94656"/>
  </p:normalViewPr>
  <p:slideViewPr>
    <p:cSldViewPr snapToGrid="0" snapToObjects="1">
      <p:cViewPr>
        <p:scale>
          <a:sx n="75" d="100"/>
          <a:sy n="75" d="100"/>
        </p:scale>
        <p:origin x="592" y="352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649770"/>
            <a:ext cx="13500497" cy="3509551"/>
          </a:xfrm>
        </p:spPr>
        <p:txBody>
          <a:bodyPr anchor="b"/>
          <a:lstStyle>
            <a:lvl1pPr algn="ctr">
              <a:defRPr sz="88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294662"/>
            <a:ext cx="13500497" cy="2433817"/>
          </a:xfrm>
        </p:spPr>
        <p:txBody>
          <a:bodyPr/>
          <a:lstStyle>
            <a:lvl1pPr marL="0" indent="0" algn="ctr">
              <a:buNone/>
              <a:defRPr sz="3528"/>
            </a:lvl1pPr>
            <a:lvl2pPr marL="672038" indent="0" algn="ctr">
              <a:buNone/>
              <a:defRPr sz="2940"/>
            </a:lvl2pPr>
            <a:lvl3pPr marL="1344077" indent="0" algn="ctr">
              <a:buNone/>
              <a:defRPr sz="2646"/>
            </a:lvl3pPr>
            <a:lvl4pPr marL="2016115" indent="0" algn="ctr">
              <a:buNone/>
              <a:defRPr sz="2352"/>
            </a:lvl4pPr>
            <a:lvl5pPr marL="2688153" indent="0" algn="ctr">
              <a:buNone/>
              <a:defRPr sz="2352"/>
            </a:lvl5pPr>
            <a:lvl6pPr marL="3360191" indent="0" algn="ctr">
              <a:buNone/>
              <a:defRPr sz="2352"/>
            </a:lvl6pPr>
            <a:lvl7pPr marL="4032230" indent="0" algn="ctr">
              <a:buNone/>
              <a:defRPr sz="2352"/>
            </a:lvl7pPr>
            <a:lvl8pPr marL="4704268" indent="0" algn="ctr">
              <a:buNone/>
              <a:defRPr sz="2352"/>
            </a:lvl8pPr>
            <a:lvl9pPr marL="5376306" indent="0" algn="ctr">
              <a:buNone/>
              <a:defRPr sz="235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36700"/>
            <a:ext cx="3881393" cy="85428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36700"/>
            <a:ext cx="11419171" cy="85428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513157"/>
            <a:ext cx="15525572" cy="419325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6746086"/>
            <a:ext cx="15525572" cy="2205136"/>
          </a:xfrm>
        </p:spPr>
        <p:txBody>
          <a:bodyPr/>
          <a:lstStyle>
            <a:lvl1pPr marL="0" indent="0">
              <a:buNone/>
              <a:defRPr sz="3528">
                <a:solidFill>
                  <a:schemeClr val="tx1">
                    <a:tint val="75000"/>
                  </a:schemeClr>
                </a:solidFill>
              </a:defRPr>
            </a:lvl1pPr>
            <a:lvl2pPr marL="672038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2pPr>
            <a:lvl3pPr marL="1344077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3pPr>
            <a:lvl4pPr marL="2016115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4pPr>
            <a:lvl5pPr marL="2688153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5pPr>
            <a:lvl6pPr marL="3360191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6pPr>
            <a:lvl7pPr marL="4032230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7pPr>
            <a:lvl8pPr marL="4704268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8pPr>
            <a:lvl9pPr marL="5376306" indent="0">
              <a:buNone/>
              <a:defRPr sz="23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683500"/>
            <a:ext cx="7650282" cy="6396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683500"/>
            <a:ext cx="7650282" cy="63960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36701"/>
            <a:ext cx="15525572" cy="194845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471154"/>
            <a:ext cx="7615123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682228"/>
            <a:ext cx="7615123" cy="54160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471154"/>
            <a:ext cx="7652626" cy="1211074"/>
          </a:xfrm>
        </p:spPr>
        <p:txBody>
          <a:bodyPr anchor="b"/>
          <a:lstStyle>
            <a:lvl1pPr marL="0" indent="0">
              <a:buNone/>
              <a:defRPr sz="3528" b="1"/>
            </a:lvl1pPr>
            <a:lvl2pPr marL="672038" indent="0">
              <a:buNone/>
              <a:defRPr sz="2940" b="1"/>
            </a:lvl2pPr>
            <a:lvl3pPr marL="1344077" indent="0">
              <a:buNone/>
              <a:defRPr sz="2646" b="1"/>
            </a:lvl3pPr>
            <a:lvl4pPr marL="2016115" indent="0">
              <a:buNone/>
              <a:defRPr sz="2352" b="1"/>
            </a:lvl4pPr>
            <a:lvl5pPr marL="2688153" indent="0">
              <a:buNone/>
              <a:defRPr sz="2352" b="1"/>
            </a:lvl5pPr>
            <a:lvl6pPr marL="3360191" indent="0">
              <a:buNone/>
              <a:defRPr sz="2352" b="1"/>
            </a:lvl6pPr>
            <a:lvl7pPr marL="4032230" indent="0">
              <a:buNone/>
              <a:defRPr sz="2352" b="1"/>
            </a:lvl7pPr>
            <a:lvl8pPr marL="4704268" indent="0">
              <a:buNone/>
              <a:defRPr sz="2352" b="1"/>
            </a:lvl8pPr>
            <a:lvl9pPr marL="5376306" indent="0">
              <a:buNone/>
              <a:defRPr sz="235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682228"/>
            <a:ext cx="7652626" cy="54160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672042"/>
            <a:ext cx="5805682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451424"/>
            <a:ext cx="9112836" cy="7163777"/>
          </a:xfrm>
        </p:spPr>
        <p:txBody>
          <a:bodyPr/>
          <a:lstStyle>
            <a:lvl1pPr>
              <a:defRPr sz="4704"/>
            </a:lvl1pPr>
            <a:lvl2pPr>
              <a:defRPr sz="4116"/>
            </a:lvl2pPr>
            <a:lvl3pPr>
              <a:defRPr sz="3528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024188"/>
            <a:ext cx="5805682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672042"/>
            <a:ext cx="5805682" cy="2352146"/>
          </a:xfrm>
        </p:spPr>
        <p:txBody>
          <a:bodyPr anchor="b"/>
          <a:lstStyle>
            <a:lvl1pPr>
              <a:defRPr sz="470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451424"/>
            <a:ext cx="9112836" cy="7163777"/>
          </a:xfrm>
        </p:spPr>
        <p:txBody>
          <a:bodyPr anchor="t"/>
          <a:lstStyle>
            <a:lvl1pPr marL="0" indent="0">
              <a:buNone/>
              <a:defRPr sz="4704"/>
            </a:lvl1pPr>
            <a:lvl2pPr marL="672038" indent="0">
              <a:buNone/>
              <a:defRPr sz="4116"/>
            </a:lvl2pPr>
            <a:lvl3pPr marL="1344077" indent="0">
              <a:buNone/>
              <a:defRPr sz="3528"/>
            </a:lvl3pPr>
            <a:lvl4pPr marL="2016115" indent="0">
              <a:buNone/>
              <a:defRPr sz="2940"/>
            </a:lvl4pPr>
            <a:lvl5pPr marL="2688153" indent="0">
              <a:buNone/>
              <a:defRPr sz="2940"/>
            </a:lvl5pPr>
            <a:lvl6pPr marL="3360191" indent="0">
              <a:buNone/>
              <a:defRPr sz="2940"/>
            </a:lvl6pPr>
            <a:lvl7pPr marL="4032230" indent="0">
              <a:buNone/>
              <a:defRPr sz="2940"/>
            </a:lvl7pPr>
            <a:lvl8pPr marL="4704268" indent="0">
              <a:buNone/>
              <a:defRPr sz="2940"/>
            </a:lvl8pPr>
            <a:lvl9pPr marL="5376306" indent="0">
              <a:buNone/>
              <a:defRPr sz="294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024188"/>
            <a:ext cx="5805682" cy="5602681"/>
          </a:xfrm>
        </p:spPr>
        <p:txBody>
          <a:bodyPr/>
          <a:lstStyle>
            <a:lvl1pPr marL="0" indent="0">
              <a:buNone/>
              <a:defRPr sz="2352"/>
            </a:lvl1pPr>
            <a:lvl2pPr marL="672038" indent="0">
              <a:buNone/>
              <a:defRPr sz="2058"/>
            </a:lvl2pPr>
            <a:lvl3pPr marL="1344077" indent="0">
              <a:buNone/>
              <a:defRPr sz="1764"/>
            </a:lvl3pPr>
            <a:lvl4pPr marL="2016115" indent="0">
              <a:buNone/>
              <a:defRPr sz="1470"/>
            </a:lvl4pPr>
            <a:lvl5pPr marL="2688153" indent="0">
              <a:buNone/>
              <a:defRPr sz="1470"/>
            </a:lvl5pPr>
            <a:lvl6pPr marL="3360191" indent="0">
              <a:buNone/>
              <a:defRPr sz="1470"/>
            </a:lvl6pPr>
            <a:lvl7pPr marL="4032230" indent="0">
              <a:buNone/>
              <a:defRPr sz="1470"/>
            </a:lvl7pPr>
            <a:lvl8pPr marL="4704268" indent="0">
              <a:buNone/>
              <a:defRPr sz="1470"/>
            </a:lvl8pPr>
            <a:lvl9pPr marL="5376306" indent="0">
              <a:buNone/>
              <a:defRPr sz="14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36701"/>
            <a:ext cx="15525572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683500"/>
            <a:ext cx="15525572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12C44-7A25-3E4A-A21C-3484DB49564D}" type="datetimeFigureOut">
              <a:rPr lang="en-US" smtClean="0"/>
              <a:pPr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9343247"/>
            <a:ext cx="6075224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420FC-76D2-4343-B90D-5217013BA5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4077" rtl="0" eaLnBrk="1" latinLnBrk="0" hangingPunct="1">
        <a:lnSpc>
          <a:spcPct val="90000"/>
        </a:lnSpc>
        <a:spcBef>
          <a:spcPct val="0"/>
        </a:spcBef>
        <a:buNone/>
        <a:defRPr sz="64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6019" indent="-336019" algn="l" defTabSz="1344077" rtl="0" eaLnBrk="1" latinLnBrk="0" hangingPunct="1">
        <a:lnSpc>
          <a:spcPct val="90000"/>
        </a:lnSpc>
        <a:spcBef>
          <a:spcPts val="1470"/>
        </a:spcBef>
        <a:buFont typeface="Arial" panose="020B0604020202020204" pitchFamily="34" charset="0"/>
        <a:buChar char="•"/>
        <a:defRPr sz="4116" kern="1200">
          <a:solidFill>
            <a:schemeClr val="tx1"/>
          </a:solidFill>
          <a:latin typeface="+mn-lt"/>
          <a:ea typeface="+mn-ea"/>
          <a:cs typeface="+mn-cs"/>
        </a:defRPr>
      </a:lvl1pPr>
      <a:lvl2pPr marL="100805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2pPr>
      <a:lvl3pPr marL="1680096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134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3024172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696211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368249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5040287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712325" indent="-336019" algn="l" defTabSz="1344077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7203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344077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2016115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4pPr>
      <a:lvl5pPr marL="2688153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5pPr>
      <a:lvl6pPr marL="3360191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6pPr>
      <a:lvl7pPr marL="4032230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7pPr>
      <a:lvl8pPr marL="4704268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8pPr>
      <a:lvl9pPr marL="5376306" algn="l" defTabSz="1344077" rtl="0" eaLnBrk="1" latinLnBrk="0" hangingPunct="1">
        <a:defRPr sz="26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3.tiff"/><Relationship Id="rId5" Type="http://schemas.openxmlformats.org/officeDocument/2006/relationships/image" Target="../media/image16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5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7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0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0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8462" y="600501"/>
            <a:ext cx="1506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atin typeface="Consolas" pitchFamily="49" charset="0"/>
                <a:cs typeface="Consolas" pitchFamily="49" charset="0"/>
              </a:rPr>
              <a:t>Data Engineering approach to job search</a:t>
            </a:r>
            <a:endParaRPr lang="ru-RU" sz="54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9625" y="1860477"/>
            <a:ext cx="6561412" cy="993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Alena Melnikova, Big Data Engineer</a:t>
            </a:r>
          </a:p>
          <a:p>
            <a:pPr algn="ctr"/>
            <a:endParaRPr lang="en-US" sz="1200" dirty="0" smtClean="0">
              <a:solidFill>
                <a:schemeClr val="bg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August 2018</a:t>
            </a:r>
            <a:endParaRPr lang="ru-RU" dirty="0">
              <a:solidFill>
                <a:schemeClr val="bg2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32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lum bright="-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5353" b="42816"/>
          <a:stretch>
            <a:fillRect/>
          </a:stretch>
        </p:blipFill>
        <p:spPr bwMode="auto">
          <a:xfrm>
            <a:off x="0" y="3409197"/>
            <a:ext cx="18000663" cy="6671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2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660" y="464502"/>
            <a:ext cx="12316460" cy="90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147995" y="4758266"/>
            <a:ext cx="8181340" cy="389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47995" y="6671733"/>
            <a:ext cx="5218005" cy="321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47995" y="7772399"/>
            <a:ext cx="5218005" cy="287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2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660" y="464502"/>
            <a:ext cx="12316460" cy="90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216660" y="9110133"/>
            <a:ext cx="4354407" cy="40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8"/>
          <p:cNvSpPr/>
          <p:nvPr/>
        </p:nvSpPr>
        <p:spPr>
          <a:xfrm>
            <a:off x="948267" y="288230"/>
            <a:ext cx="16222133" cy="9296037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83" y="288230"/>
            <a:ext cx="15533097" cy="8894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Backup\GoogleDrive\sync\jc_pipeline\documentation\draw.io_diagrams\job_search_pipeline_2.0-v.1.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1626" y="910648"/>
            <a:ext cx="14200771" cy="609975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1"/>
          <p:cNvSpPr/>
          <p:nvPr/>
        </p:nvSpPr>
        <p:spPr>
          <a:xfrm>
            <a:off x="208961" y="7592533"/>
            <a:ext cx="6564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Pipeline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Architecture 1.0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Прямоугольник 9"/>
          <p:cNvSpPr/>
          <p:nvPr/>
        </p:nvSpPr>
        <p:spPr>
          <a:xfrm>
            <a:off x="566077" y="8361696"/>
            <a:ext cx="496126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Python script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Output csv file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Excel</a:t>
            </a:r>
            <a:endParaRPr lang="ru-RU" sz="20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425228"/>
            <a:ext cx="41910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3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425228"/>
            <a:ext cx="41910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800" y="850455"/>
            <a:ext cx="430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1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8"/>
          <p:cNvSpPr/>
          <p:nvPr/>
        </p:nvSpPr>
        <p:spPr>
          <a:xfrm>
            <a:off x="0" y="524932"/>
            <a:ext cx="18000663" cy="8415867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1" y="660399"/>
            <a:ext cx="17277460" cy="794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8"/>
          <p:cNvSpPr/>
          <p:nvPr/>
        </p:nvSpPr>
        <p:spPr>
          <a:xfrm>
            <a:off x="118533" y="558801"/>
            <a:ext cx="17882130" cy="7670800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97" y="711199"/>
            <a:ext cx="17227869" cy="71501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73601" y="2980266"/>
            <a:ext cx="2963333" cy="1693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47728" y="2578157"/>
            <a:ext cx="2474805" cy="32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95728" y="7399867"/>
            <a:ext cx="5590539" cy="287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8"/>
          <p:cNvSpPr/>
          <p:nvPr/>
        </p:nvSpPr>
        <p:spPr>
          <a:xfrm>
            <a:off x="274985" y="478776"/>
            <a:ext cx="17505015" cy="7496823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8" y="657811"/>
            <a:ext cx="16848667" cy="693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425228"/>
            <a:ext cx="41910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800" y="850455"/>
            <a:ext cx="4305300" cy="303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688" y="850455"/>
            <a:ext cx="2703512" cy="270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7104" y="2000019"/>
            <a:ext cx="6186309" cy="19295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Job Search Pipeline 1.0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Building Job Search Pipeline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2.0</a:t>
            </a:r>
            <a:endParaRPr lang="en-US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4578" name="Picture 2" descr="ÐÐ°ÑÑÐ¸Ð½ÐºÐ¸ Ð¿Ð¾ Ð·Ð°Ð¿ÑÐ¾ÑÑ job search"/>
          <p:cNvPicPr>
            <a:picLocks noChangeAspect="1" noChangeArrowheads="1"/>
          </p:cNvPicPr>
          <p:nvPr/>
        </p:nvPicPr>
        <p:blipFill>
          <a:blip r:embed="rId2">
            <a:lum bright="-10000"/>
          </a:blip>
          <a:srcRect l="22327"/>
          <a:stretch>
            <a:fillRect/>
          </a:stretch>
        </p:blipFill>
        <p:spPr bwMode="auto">
          <a:xfrm>
            <a:off x="7560860" y="0"/>
            <a:ext cx="10439803" cy="1008062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916057" y="914400"/>
            <a:ext cx="1704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nsolas" pitchFamily="49" charset="0"/>
                <a:cs typeface="Consolas" pitchFamily="49" charset="0"/>
              </a:rPr>
              <a:t>Agenda</a:t>
            </a:r>
            <a:endParaRPr lang="ru-RU" sz="3600" b="1" dirty="0"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8"/>
          <p:cNvSpPr/>
          <p:nvPr/>
        </p:nvSpPr>
        <p:spPr>
          <a:xfrm>
            <a:off x="355599" y="461846"/>
            <a:ext cx="17387011" cy="8631354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65" y="629926"/>
            <a:ext cx="16730133" cy="81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8"/>
          <p:cNvSpPr/>
          <p:nvPr/>
        </p:nvSpPr>
        <p:spPr>
          <a:xfrm>
            <a:off x="325785" y="379627"/>
            <a:ext cx="17416825" cy="8984506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66" y="448836"/>
            <a:ext cx="16594931" cy="86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425228"/>
            <a:ext cx="41910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800" y="850455"/>
            <a:ext cx="4305300" cy="303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688" y="850455"/>
            <a:ext cx="2703512" cy="270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30" y="5791200"/>
            <a:ext cx="3122839" cy="24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3906"/>
          <a:stretch/>
        </p:blipFill>
        <p:spPr>
          <a:xfrm>
            <a:off x="7281334" y="1719"/>
            <a:ext cx="10719330" cy="101638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134" y="2510895"/>
            <a:ext cx="6553199" cy="1929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Apache Superset is 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data </a:t>
            </a:r>
            <a:r>
              <a:rPr lang="en-US" dirty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exploration and </a:t>
            </a:r>
            <a:endParaRPr lang="en-US" dirty="0" smtClean="0">
              <a:solidFill>
                <a:srgbClr val="24292E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visualization </a:t>
            </a:r>
            <a:r>
              <a:rPr lang="en-US" dirty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web </a:t>
            </a:r>
            <a:r>
              <a:rPr lang="en-US" dirty="0" smtClean="0">
                <a:solidFill>
                  <a:srgbClr val="24292E"/>
                </a:solidFill>
                <a:latin typeface="Consolas" charset="0"/>
                <a:ea typeface="Consolas" charset="0"/>
                <a:cs typeface="Consolas" charset="0"/>
              </a:rPr>
              <a:t>application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68" y="1719"/>
            <a:ext cx="5266929" cy="23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1037"/>
            <a:ext cx="18000663" cy="931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8"/>
          <p:cNvSpPr/>
          <p:nvPr/>
        </p:nvSpPr>
        <p:spPr>
          <a:xfrm>
            <a:off x="122589" y="514761"/>
            <a:ext cx="17810342" cy="8442973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" y="548628"/>
            <a:ext cx="17221730" cy="80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8"/>
          <p:cNvSpPr/>
          <p:nvPr/>
        </p:nvSpPr>
        <p:spPr>
          <a:xfrm>
            <a:off x="186267" y="307186"/>
            <a:ext cx="17695333" cy="8745082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08784"/>
            <a:ext cx="17035463" cy="83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425228"/>
            <a:ext cx="4191000" cy="2730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800" y="850455"/>
            <a:ext cx="4305300" cy="3035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3688" y="850455"/>
            <a:ext cx="2703512" cy="2703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3030" y="5791200"/>
            <a:ext cx="3122839" cy="2443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351" y="5911850"/>
            <a:ext cx="5266929" cy="23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08960" y="7592533"/>
            <a:ext cx="67506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Pipeline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Architecture 1.5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6077" y="8361696"/>
            <a:ext cx="4961266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lambda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function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6 CloudWatch schedulers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Athena table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Superset dashboard</a:t>
            </a:r>
            <a:endParaRPr lang="ru-RU" sz="20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81" y="367838"/>
            <a:ext cx="12230100" cy="6755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08961" y="7592533"/>
            <a:ext cx="790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Named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Entity Recognition (NER)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39848" y="8238864"/>
            <a:ext cx="16629724" cy="797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is a subtask of </a:t>
            </a: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information extraction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that seeks to locate and classify </a:t>
            </a: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named entities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 in text into pre-defined categories such as the names of persons, organizations, locations, </a:t>
            </a: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endParaRPr lang="ru-RU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722" y="175098"/>
            <a:ext cx="13350090" cy="6867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"/>
          <p:cNvGrpSpPr/>
          <p:nvPr/>
        </p:nvGrpSpPr>
        <p:grpSpPr>
          <a:xfrm>
            <a:off x="1362636" y="534853"/>
            <a:ext cx="14858900" cy="7945215"/>
            <a:chOff x="4783663" y="1350852"/>
            <a:chExt cx="6673718" cy="356851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9" name="Freeform 321"/>
            <p:cNvSpPr>
              <a:spLocks/>
            </p:cNvSpPr>
            <p:nvPr/>
          </p:nvSpPr>
          <p:spPr bwMode="auto">
            <a:xfrm rot="730076">
              <a:off x="7836856" y="2748015"/>
              <a:ext cx="274593" cy="215320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0" name="Freeform 322"/>
            <p:cNvSpPr>
              <a:spLocks/>
            </p:cNvSpPr>
            <p:nvPr/>
          </p:nvSpPr>
          <p:spPr bwMode="auto">
            <a:xfrm rot="926903">
              <a:off x="7844114" y="2762531"/>
              <a:ext cx="68950" cy="151208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1" name="Freeform 341"/>
            <p:cNvSpPr>
              <a:spLocks/>
            </p:cNvSpPr>
            <p:nvPr/>
          </p:nvSpPr>
          <p:spPr bwMode="auto">
            <a:xfrm>
              <a:off x="8248142" y="2666967"/>
              <a:ext cx="145160" cy="64113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2" name="Freeform 342"/>
            <p:cNvSpPr>
              <a:spLocks/>
            </p:cNvSpPr>
            <p:nvPr/>
          </p:nvSpPr>
          <p:spPr bwMode="auto">
            <a:xfrm rot="471028">
              <a:off x="7998951" y="2587129"/>
              <a:ext cx="232256" cy="2237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3" name="Freeform 343"/>
            <p:cNvSpPr>
              <a:spLocks/>
            </p:cNvSpPr>
            <p:nvPr/>
          </p:nvSpPr>
          <p:spPr bwMode="auto">
            <a:xfrm>
              <a:off x="8196126" y="2721402"/>
              <a:ext cx="237094" cy="240723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4" name="Freeform 344"/>
            <p:cNvSpPr>
              <a:spLocks/>
            </p:cNvSpPr>
            <p:nvPr/>
          </p:nvSpPr>
          <p:spPr bwMode="auto">
            <a:xfrm>
              <a:off x="8190078" y="2486727"/>
              <a:ext cx="152418" cy="222578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5" name="Freeform 345"/>
            <p:cNvSpPr>
              <a:spLocks/>
            </p:cNvSpPr>
            <p:nvPr/>
          </p:nvSpPr>
          <p:spPr bwMode="auto">
            <a:xfrm>
              <a:off x="8170723" y="2532695"/>
              <a:ext cx="58064" cy="77419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6" name="Freeform 346"/>
            <p:cNvSpPr>
              <a:spLocks/>
            </p:cNvSpPr>
            <p:nvPr/>
          </p:nvSpPr>
          <p:spPr bwMode="auto">
            <a:xfrm rot="20966185">
              <a:off x="8461043" y="2862933"/>
              <a:ext cx="120966" cy="124596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7" name="Freeform 351"/>
            <p:cNvSpPr>
              <a:spLocks/>
            </p:cNvSpPr>
            <p:nvPr/>
          </p:nvSpPr>
          <p:spPr bwMode="auto">
            <a:xfrm>
              <a:off x="8453785" y="2669386"/>
              <a:ext cx="156046" cy="128224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8" name="Freeform 353"/>
            <p:cNvSpPr>
              <a:spLocks/>
            </p:cNvSpPr>
            <p:nvPr/>
          </p:nvSpPr>
          <p:spPr bwMode="auto">
            <a:xfrm>
              <a:off x="8296528" y="2610113"/>
              <a:ext cx="120966" cy="62903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9" name="Freeform 354"/>
            <p:cNvSpPr>
              <a:spLocks/>
            </p:cNvSpPr>
            <p:nvPr/>
          </p:nvSpPr>
          <p:spPr bwMode="auto">
            <a:xfrm>
              <a:off x="8382414" y="2675435"/>
              <a:ext cx="105241" cy="7258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0" name="Freeform 355"/>
            <p:cNvSpPr>
              <a:spLocks/>
            </p:cNvSpPr>
            <p:nvPr/>
          </p:nvSpPr>
          <p:spPr bwMode="auto">
            <a:xfrm>
              <a:off x="8386044" y="2645193"/>
              <a:ext cx="101612" cy="53225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1" name="Freeform 356"/>
            <p:cNvSpPr>
              <a:spLocks/>
            </p:cNvSpPr>
            <p:nvPr/>
          </p:nvSpPr>
          <p:spPr bwMode="auto">
            <a:xfrm>
              <a:off x="8499752" y="2783095"/>
              <a:ext cx="139111" cy="107661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2" name="Freeform 361"/>
            <p:cNvSpPr>
              <a:spLocks/>
            </p:cNvSpPr>
            <p:nvPr/>
          </p:nvSpPr>
          <p:spPr bwMode="auto">
            <a:xfrm>
              <a:off x="8190078" y="2695999"/>
              <a:ext cx="87096" cy="49597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3" name="Freeform 363"/>
            <p:cNvSpPr>
              <a:spLocks/>
            </p:cNvSpPr>
            <p:nvPr/>
          </p:nvSpPr>
          <p:spPr bwMode="auto">
            <a:xfrm>
              <a:off x="8146530" y="2584710"/>
              <a:ext cx="54435" cy="56855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4" name="Freeform 252"/>
            <p:cNvSpPr>
              <a:spLocks/>
            </p:cNvSpPr>
            <p:nvPr/>
          </p:nvSpPr>
          <p:spPr bwMode="auto">
            <a:xfrm rot="21133526">
              <a:off x="8323141" y="2718983"/>
              <a:ext cx="67741" cy="36290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5" name="Freeform 253"/>
            <p:cNvSpPr>
              <a:spLocks/>
            </p:cNvSpPr>
            <p:nvPr/>
          </p:nvSpPr>
          <p:spPr bwMode="auto">
            <a:xfrm>
              <a:off x="8326770" y="2726241"/>
              <a:ext cx="108870" cy="113708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6" name="Freeform 254"/>
            <p:cNvSpPr>
              <a:spLocks/>
            </p:cNvSpPr>
            <p:nvPr/>
          </p:nvSpPr>
          <p:spPr bwMode="auto">
            <a:xfrm>
              <a:off x="8371528" y="2766159"/>
              <a:ext cx="74999" cy="74999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7" name="Freeform 255"/>
            <p:cNvSpPr>
              <a:spLocks/>
            </p:cNvSpPr>
            <p:nvPr/>
          </p:nvSpPr>
          <p:spPr bwMode="auto">
            <a:xfrm rot="286500">
              <a:off x="8425962" y="2812127"/>
              <a:ext cx="33871" cy="4475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8" name="Freeform 256"/>
            <p:cNvSpPr>
              <a:spLocks/>
            </p:cNvSpPr>
            <p:nvPr/>
          </p:nvSpPr>
          <p:spPr bwMode="auto">
            <a:xfrm>
              <a:off x="8427172" y="2734708"/>
              <a:ext cx="54435" cy="43548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9" name="Freeform 257"/>
            <p:cNvSpPr>
              <a:spLocks/>
            </p:cNvSpPr>
            <p:nvPr/>
          </p:nvSpPr>
          <p:spPr bwMode="auto">
            <a:xfrm>
              <a:off x="8436849" y="2774627"/>
              <a:ext cx="76208" cy="73789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0" name="Freeform 258"/>
            <p:cNvSpPr>
              <a:spLocks/>
            </p:cNvSpPr>
            <p:nvPr/>
          </p:nvSpPr>
          <p:spPr bwMode="auto">
            <a:xfrm>
              <a:off x="8457413" y="2820595"/>
              <a:ext cx="30242" cy="37499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1" name="Freeform 259"/>
            <p:cNvSpPr>
              <a:spLocks/>
            </p:cNvSpPr>
            <p:nvPr/>
          </p:nvSpPr>
          <p:spPr bwMode="auto">
            <a:xfrm>
              <a:off x="8470720" y="2841159"/>
              <a:ext cx="49596" cy="45967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2" name="Freeform 260"/>
            <p:cNvSpPr>
              <a:spLocks/>
            </p:cNvSpPr>
            <p:nvPr/>
          </p:nvSpPr>
          <p:spPr bwMode="auto">
            <a:xfrm>
              <a:off x="8440478" y="2833901"/>
              <a:ext cx="41129" cy="83467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3" name="Freeform 257"/>
            <p:cNvSpPr>
              <a:spLocks/>
            </p:cNvSpPr>
            <p:nvPr/>
          </p:nvSpPr>
          <p:spPr bwMode="auto">
            <a:xfrm>
              <a:off x="7856211" y="2463743"/>
              <a:ext cx="83466" cy="124596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4" name="Freeform 258"/>
            <p:cNvSpPr>
              <a:spLocks/>
            </p:cNvSpPr>
            <p:nvPr/>
          </p:nvSpPr>
          <p:spPr bwMode="auto">
            <a:xfrm>
              <a:off x="9058617" y="1446416"/>
              <a:ext cx="332657" cy="42459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5" name="Freeform 259"/>
            <p:cNvSpPr>
              <a:spLocks/>
            </p:cNvSpPr>
            <p:nvPr/>
          </p:nvSpPr>
          <p:spPr bwMode="auto">
            <a:xfrm>
              <a:off x="8861441" y="3944372"/>
              <a:ext cx="127015" cy="263707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6" name="Freeform 266"/>
            <p:cNvSpPr>
              <a:spLocks/>
            </p:cNvSpPr>
            <p:nvPr/>
          </p:nvSpPr>
          <p:spPr bwMode="auto">
            <a:xfrm>
              <a:off x="11206981" y="4551624"/>
              <a:ext cx="136692" cy="156047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7" name="Freeform 267"/>
            <p:cNvSpPr>
              <a:spLocks/>
            </p:cNvSpPr>
            <p:nvPr/>
          </p:nvSpPr>
          <p:spPr bwMode="auto">
            <a:xfrm>
              <a:off x="11325528" y="4411303"/>
              <a:ext cx="95563" cy="153628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8" name="Freeform 268"/>
            <p:cNvSpPr>
              <a:spLocks/>
            </p:cNvSpPr>
            <p:nvPr/>
          </p:nvSpPr>
          <p:spPr bwMode="auto">
            <a:xfrm>
              <a:off x="10195701" y="3933486"/>
              <a:ext cx="753621" cy="572171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9" name="Freeform 269"/>
            <p:cNvSpPr>
              <a:spLocks/>
            </p:cNvSpPr>
            <p:nvPr/>
          </p:nvSpPr>
          <p:spPr bwMode="auto">
            <a:xfrm>
              <a:off x="10787227" y="4539527"/>
              <a:ext cx="66532" cy="90725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0" name="Freeform 271"/>
            <p:cNvSpPr>
              <a:spLocks/>
            </p:cNvSpPr>
            <p:nvPr/>
          </p:nvSpPr>
          <p:spPr bwMode="auto">
            <a:xfrm>
              <a:off x="10147315" y="3588731"/>
              <a:ext cx="172982" cy="202014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1" name="Freeform 274"/>
            <p:cNvSpPr>
              <a:spLocks/>
            </p:cNvSpPr>
            <p:nvPr/>
          </p:nvSpPr>
          <p:spPr bwMode="auto">
            <a:xfrm>
              <a:off x="10297313" y="3689134"/>
              <a:ext cx="107660" cy="131853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2" name="Freeform 275"/>
            <p:cNvSpPr>
              <a:spLocks/>
            </p:cNvSpPr>
            <p:nvPr/>
          </p:nvSpPr>
          <p:spPr bwMode="auto">
            <a:xfrm>
              <a:off x="10052961" y="3839132"/>
              <a:ext cx="202014" cy="45967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3" name="Freeform 276"/>
            <p:cNvSpPr>
              <a:spLocks/>
            </p:cNvSpPr>
            <p:nvPr/>
          </p:nvSpPr>
          <p:spPr bwMode="auto">
            <a:xfrm>
              <a:off x="6847350" y="2591968"/>
              <a:ext cx="120966" cy="136692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4" name="Freeform 277"/>
            <p:cNvSpPr>
              <a:spLocks/>
            </p:cNvSpPr>
            <p:nvPr/>
          </p:nvSpPr>
          <p:spPr bwMode="auto">
            <a:xfrm>
              <a:off x="6350178" y="3282686"/>
              <a:ext cx="210482" cy="59273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5" name="Freeform 278"/>
            <p:cNvSpPr>
              <a:spLocks/>
            </p:cNvSpPr>
            <p:nvPr/>
          </p:nvSpPr>
          <p:spPr bwMode="auto">
            <a:xfrm>
              <a:off x="6560660" y="3348008"/>
              <a:ext cx="130644" cy="36290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6" name="Freeform 279"/>
            <p:cNvSpPr>
              <a:spLocks/>
            </p:cNvSpPr>
            <p:nvPr/>
          </p:nvSpPr>
          <p:spPr bwMode="auto">
            <a:xfrm>
              <a:off x="8284432" y="2946400"/>
              <a:ext cx="59273" cy="35080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7" name="Freeform 280"/>
            <p:cNvSpPr>
              <a:spLocks/>
            </p:cNvSpPr>
            <p:nvPr/>
          </p:nvSpPr>
          <p:spPr bwMode="auto">
            <a:xfrm>
              <a:off x="8217900" y="2878659"/>
              <a:ext cx="24193" cy="47177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8" name="Freeform 281"/>
            <p:cNvSpPr>
              <a:spLocks/>
            </p:cNvSpPr>
            <p:nvPr/>
          </p:nvSpPr>
          <p:spPr bwMode="auto">
            <a:xfrm>
              <a:off x="8211852" y="2830272"/>
              <a:ext cx="30241" cy="36290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9" name="Freeform 282"/>
            <p:cNvSpPr>
              <a:spLocks/>
            </p:cNvSpPr>
            <p:nvPr/>
          </p:nvSpPr>
          <p:spPr bwMode="auto">
            <a:xfrm>
              <a:off x="8820313" y="2964544"/>
              <a:ext cx="30242" cy="6049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0" name="Rectangle 283"/>
            <p:cNvSpPr>
              <a:spLocks noChangeArrowheads="1"/>
            </p:cNvSpPr>
            <p:nvPr/>
          </p:nvSpPr>
          <p:spPr bwMode="auto">
            <a:xfrm>
              <a:off x="8713862" y="3141155"/>
              <a:ext cx="0" cy="241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281" name="Freeform 284"/>
            <p:cNvSpPr>
              <a:spLocks/>
            </p:cNvSpPr>
            <p:nvPr/>
          </p:nvSpPr>
          <p:spPr bwMode="auto">
            <a:xfrm>
              <a:off x="8516687" y="2850836"/>
              <a:ext cx="374996" cy="136692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2" name="Freeform 285"/>
            <p:cNvSpPr>
              <a:spLocks/>
            </p:cNvSpPr>
            <p:nvPr/>
          </p:nvSpPr>
          <p:spPr bwMode="auto">
            <a:xfrm>
              <a:off x="8705395" y="2964544"/>
              <a:ext cx="137902" cy="111289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3" name="Freeform 286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4" name="Freeform 287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5" name="Freeform 288"/>
            <p:cNvSpPr>
              <a:spLocks/>
            </p:cNvSpPr>
            <p:nvPr/>
          </p:nvSpPr>
          <p:spPr bwMode="auto">
            <a:xfrm>
              <a:off x="9022327" y="3219784"/>
              <a:ext cx="90724" cy="59273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6" name="Freeform 289"/>
            <p:cNvSpPr>
              <a:spLocks/>
            </p:cNvSpPr>
            <p:nvPr/>
          </p:nvSpPr>
          <p:spPr bwMode="auto">
            <a:xfrm>
              <a:off x="9035633" y="3242767"/>
              <a:ext cx="142740" cy="165724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7" name="Freeform 290"/>
            <p:cNvSpPr>
              <a:spLocks/>
            </p:cNvSpPr>
            <p:nvPr/>
          </p:nvSpPr>
          <p:spPr bwMode="auto">
            <a:xfrm>
              <a:off x="8856603" y="3349218"/>
              <a:ext cx="202014" cy="125805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8" name="Freeform 291"/>
            <p:cNvSpPr>
              <a:spLocks/>
            </p:cNvSpPr>
            <p:nvPr/>
          </p:nvSpPr>
          <p:spPr bwMode="auto">
            <a:xfrm>
              <a:off x="8713862" y="3075833"/>
              <a:ext cx="374996" cy="321771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9" name="Freeform 292"/>
            <p:cNvSpPr>
              <a:spLocks/>
            </p:cNvSpPr>
            <p:nvPr/>
          </p:nvSpPr>
          <p:spPr bwMode="auto">
            <a:xfrm>
              <a:off x="9035633" y="3279057"/>
              <a:ext cx="59274" cy="7016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0" name="Freeform 293"/>
            <p:cNvSpPr>
              <a:spLocks/>
            </p:cNvSpPr>
            <p:nvPr/>
          </p:nvSpPr>
          <p:spPr bwMode="auto">
            <a:xfrm>
              <a:off x="8777975" y="2957286"/>
              <a:ext cx="189917" cy="191127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1" name="Freeform 294"/>
            <p:cNvSpPr>
              <a:spLocks/>
            </p:cNvSpPr>
            <p:nvPr/>
          </p:nvSpPr>
          <p:spPr bwMode="auto">
            <a:xfrm>
              <a:off x="8886845" y="2905271"/>
              <a:ext cx="358061" cy="325399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2" name="Freeform 299"/>
            <p:cNvSpPr>
              <a:spLocks/>
            </p:cNvSpPr>
            <p:nvPr/>
          </p:nvSpPr>
          <p:spPr bwMode="auto">
            <a:xfrm>
              <a:off x="8435639" y="2428663"/>
              <a:ext cx="120966" cy="82257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3" name="Freeform 300"/>
            <p:cNvSpPr>
              <a:spLocks/>
            </p:cNvSpPr>
            <p:nvPr/>
          </p:nvSpPr>
          <p:spPr bwMode="auto">
            <a:xfrm>
              <a:off x="8488865" y="2314955"/>
              <a:ext cx="90725" cy="77419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4" name="Freeform 301"/>
            <p:cNvSpPr>
              <a:spLocks/>
            </p:cNvSpPr>
            <p:nvPr/>
          </p:nvSpPr>
          <p:spPr bwMode="auto">
            <a:xfrm>
              <a:off x="8485236" y="2434711"/>
              <a:ext cx="177820" cy="160886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5" name="Freeform 302"/>
            <p:cNvSpPr>
              <a:spLocks/>
            </p:cNvSpPr>
            <p:nvPr/>
          </p:nvSpPr>
          <p:spPr bwMode="auto">
            <a:xfrm>
              <a:off x="8441688" y="2369389"/>
              <a:ext cx="145160" cy="82257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6" name="Freeform 303"/>
            <p:cNvSpPr>
              <a:spLocks/>
            </p:cNvSpPr>
            <p:nvPr/>
          </p:nvSpPr>
          <p:spPr bwMode="auto">
            <a:xfrm>
              <a:off x="7754599" y="3475023"/>
              <a:ext cx="143950" cy="107661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7" name="Freeform 304"/>
            <p:cNvSpPr>
              <a:spLocks/>
            </p:cNvSpPr>
            <p:nvPr/>
          </p:nvSpPr>
          <p:spPr bwMode="auto">
            <a:xfrm>
              <a:off x="7719518" y="3397604"/>
              <a:ext cx="112499" cy="84677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8" name="Freeform 305"/>
            <p:cNvSpPr>
              <a:spLocks/>
            </p:cNvSpPr>
            <p:nvPr/>
          </p:nvSpPr>
          <p:spPr bwMode="auto">
            <a:xfrm>
              <a:off x="7725567" y="3190752"/>
              <a:ext cx="227417" cy="243142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9" name="Freeform 306"/>
            <p:cNvSpPr>
              <a:spLocks/>
            </p:cNvSpPr>
            <p:nvPr/>
          </p:nvSpPr>
          <p:spPr bwMode="auto">
            <a:xfrm>
              <a:off x="8508219" y="3089140"/>
              <a:ext cx="215320" cy="208062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0" name="Freeform 307"/>
            <p:cNvSpPr>
              <a:spLocks/>
            </p:cNvSpPr>
            <p:nvPr/>
          </p:nvSpPr>
          <p:spPr bwMode="auto">
            <a:xfrm>
              <a:off x="8214271" y="3052850"/>
              <a:ext cx="312093" cy="29636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1" name="Freeform 308"/>
            <p:cNvSpPr>
              <a:spLocks/>
            </p:cNvSpPr>
            <p:nvPr/>
          </p:nvSpPr>
          <p:spPr bwMode="auto">
            <a:xfrm>
              <a:off x="8184029" y="2964544"/>
              <a:ext cx="78629" cy="147579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2" name="Freeform 309"/>
            <p:cNvSpPr>
              <a:spLocks/>
            </p:cNvSpPr>
            <p:nvPr/>
          </p:nvSpPr>
          <p:spPr bwMode="auto">
            <a:xfrm>
              <a:off x="7798147" y="2999625"/>
              <a:ext cx="226207" cy="17298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3" name="Freeform 310"/>
            <p:cNvSpPr>
              <a:spLocks/>
            </p:cNvSpPr>
            <p:nvPr/>
          </p:nvSpPr>
          <p:spPr bwMode="auto">
            <a:xfrm>
              <a:off x="7730405" y="3172607"/>
              <a:ext cx="156046" cy="135482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4" name="Freeform 311"/>
            <p:cNvSpPr>
              <a:spLocks/>
            </p:cNvSpPr>
            <p:nvPr/>
          </p:nvSpPr>
          <p:spPr bwMode="auto">
            <a:xfrm>
              <a:off x="7737663" y="3475023"/>
              <a:ext cx="47177" cy="36290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5" name="Freeform 312"/>
            <p:cNvSpPr>
              <a:spLocks/>
            </p:cNvSpPr>
            <p:nvPr/>
          </p:nvSpPr>
          <p:spPr bwMode="auto">
            <a:xfrm>
              <a:off x="8461043" y="3268170"/>
              <a:ext cx="309674" cy="37983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6" name="Freeform 313"/>
            <p:cNvSpPr>
              <a:spLocks/>
            </p:cNvSpPr>
            <p:nvPr/>
          </p:nvSpPr>
          <p:spPr bwMode="auto">
            <a:xfrm>
              <a:off x="7886452" y="3517361"/>
              <a:ext cx="113708" cy="112498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7" name="Freeform 314"/>
            <p:cNvSpPr>
              <a:spLocks/>
            </p:cNvSpPr>
            <p:nvPr/>
          </p:nvSpPr>
          <p:spPr bwMode="auto">
            <a:xfrm>
              <a:off x="7828388" y="3559699"/>
              <a:ext cx="81048" cy="70161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8" name="Freeform 315"/>
            <p:cNvSpPr>
              <a:spLocks/>
            </p:cNvSpPr>
            <p:nvPr/>
          </p:nvSpPr>
          <p:spPr bwMode="auto">
            <a:xfrm>
              <a:off x="7790889" y="3535506"/>
              <a:ext cx="60483" cy="53225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9" name="Rectangle 316"/>
            <p:cNvSpPr>
              <a:spLocks noChangeArrowheads="1"/>
            </p:cNvSpPr>
            <p:nvPr/>
          </p:nvSpPr>
          <p:spPr bwMode="auto">
            <a:xfrm>
              <a:off x="7879194" y="3172607"/>
              <a:ext cx="7258" cy="1814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10" name="Freeform 317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1" name="Freeform 318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2" name="Freeform 327"/>
            <p:cNvSpPr>
              <a:spLocks/>
            </p:cNvSpPr>
            <p:nvPr/>
          </p:nvSpPr>
          <p:spPr bwMode="auto">
            <a:xfrm>
              <a:off x="8992085" y="2957286"/>
              <a:ext cx="19355" cy="13307"/>
            </a:xfrm>
            <a:custGeom>
              <a:avLst/>
              <a:gdLst>
                <a:gd name="T0" fmla="*/ 0 w 18"/>
                <a:gd name="T1" fmla="*/ 0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0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3" name="Freeform 328"/>
            <p:cNvSpPr>
              <a:spLocks/>
            </p:cNvSpPr>
            <p:nvPr/>
          </p:nvSpPr>
          <p:spPr bwMode="auto">
            <a:xfrm>
              <a:off x="8964263" y="2928254"/>
              <a:ext cx="10887" cy="18145"/>
            </a:xfrm>
            <a:custGeom>
              <a:avLst/>
              <a:gdLst>
                <a:gd name="T0" fmla="*/ 0 w 12"/>
                <a:gd name="T1" fmla="*/ 0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0 w 1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0" y="0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4" name="Freeform 334"/>
            <p:cNvSpPr>
              <a:spLocks/>
            </p:cNvSpPr>
            <p:nvPr/>
          </p:nvSpPr>
          <p:spPr bwMode="auto">
            <a:xfrm>
              <a:off x="8435639" y="1851653"/>
              <a:ext cx="203224" cy="446367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5" name="Freeform 335"/>
            <p:cNvSpPr>
              <a:spLocks/>
            </p:cNvSpPr>
            <p:nvPr/>
          </p:nvSpPr>
          <p:spPr bwMode="auto">
            <a:xfrm>
              <a:off x="8644912" y="2559307"/>
              <a:ext cx="12097" cy="6048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6" name="Freeform 336"/>
            <p:cNvSpPr>
              <a:spLocks/>
            </p:cNvSpPr>
            <p:nvPr/>
          </p:nvSpPr>
          <p:spPr bwMode="auto">
            <a:xfrm>
              <a:off x="8567493" y="1350852"/>
              <a:ext cx="2889888" cy="1547161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7" name="Freeform 337"/>
            <p:cNvSpPr>
              <a:spLocks/>
            </p:cNvSpPr>
            <p:nvPr/>
          </p:nvSpPr>
          <p:spPr bwMode="auto">
            <a:xfrm>
              <a:off x="9011440" y="2964544"/>
              <a:ext cx="54435" cy="6049"/>
            </a:xfrm>
            <a:custGeom>
              <a:avLst/>
              <a:gdLst>
                <a:gd name="T0" fmla="*/ 2147483646 w 54"/>
                <a:gd name="T1" fmla="*/ 2147483646 h 6"/>
                <a:gd name="T2" fmla="*/ 2147483646 w 54"/>
                <a:gd name="T3" fmla="*/ 2147483646 h 6"/>
                <a:gd name="T4" fmla="*/ 2147483646 w 54"/>
                <a:gd name="T5" fmla="*/ 0 h 6"/>
                <a:gd name="T6" fmla="*/ 0 w 54"/>
                <a:gd name="T7" fmla="*/ 2147483646 h 6"/>
                <a:gd name="T8" fmla="*/ 2147483646 w 54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">
                  <a:moveTo>
                    <a:pt x="6" y="6"/>
                  </a:moveTo>
                  <a:lnTo>
                    <a:pt x="30" y="6"/>
                  </a:lnTo>
                  <a:lnTo>
                    <a:pt x="54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8" name="Freeform 338"/>
            <p:cNvSpPr>
              <a:spLocks/>
            </p:cNvSpPr>
            <p:nvPr/>
          </p:nvSpPr>
          <p:spPr bwMode="auto">
            <a:xfrm>
              <a:off x="8927973" y="2463743"/>
              <a:ext cx="770556" cy="540720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9" name="Freeform 339"/>
            <p:cNvSpPr>
              <a:spLocks/>
            </p:cNvSpPr>
            <p:nvPr/>
          </p:nvSpPr>
          <p:spPr bwMode="auto">
            <a:xfrm>
              <a:off x="8975150" y="2946400"/>
              <a:ext cx="16935" cy="10887"/>
            </a:xfrm>
            <a:custGeom>
              <a:avLst/>
              <a:gdLst>
                <a:gd name="T0" fmla="*/ 0 w 18"/>
                <a:gd name="T1" fmla="*/ 0 h 12"/>
                <a:gd name="T2" fmla="*/ 0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0" name="Rectangle 340"/>
            <p:cNvSpPr>
              <a:spLocks noChangeArrowheads="1"/>
            </p:cNvSpPr>
            <p:nvPr/>
          </p:nvSpPr>
          <p:spPr bwMode="auto">
            <a:xfrm>
              <a:off x="8352173" y="2665758"/>
              <a:ext cx="7258" cy="120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21" name="Freeform 347"/>
            <p:cNvSpPr>
              <a:spLocks/>
            </p:cNvSpPr>
            <p:nvPr/>
          </p:nvSpPr>
          <p:spPr bwMode="auto">
            <a:xfrm>
              <a:off x="8133223" y="1785122"/>
              <a:ext cx="494753" cy="584268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2" name="Freeform 348"/>
            <p:cNvSpPr>
              <a:spLocks/>
            </p:cNvSpPr>
            <p:nvPr/>
          </p:nvSpPr>
          <p:spPr bwMode="auto">
            <a:xfrm>
              <a:off x="8251770" y="1898830"/>
              <a:ext cx="244352" cy="55886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3" name="Freeform 349"/>
            <p:cNvSpPr>
              <a:spLocks/>
            </p:cNvSpPr>
            <p:nvPr/>
          </p:nvSpPr>
          <p:spPr bwMode="auto">
            <a:xfrm>
              <a:off x="8461043" y="2559307"/>
              <a:ext cx="339915" cy="218949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4" name="Freeform 350"/>
            <p:cNvSpPr>
              <a:spLocks/>
            </p:cNvSpPr>
            <p:nvPr/>
          </p:nvSpPr>
          <p:spPr bwMode="auto">
            <a:xfrm>
              <a:off x="8657008" y="2559307"/>
              <a:ext cx="42338" cy="22983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5" name="Freeform 359"/>
            <p:cNvSpPr>
              <a:spLocks/>
            </p:cNvSpPr>
            <p:nvPr/>
          </p:nvSpPr>
          <p:spPr bwMode="auto">
            <a:xfrm>
              <a:off x="8418704" y="2463743"/>
              <a:ext cx="59274" cy="36290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6" name="Freeform 360"/>
            <p:cNvSpPr>
              <a:spLocks/>
            </p:cNvSpPr>
            <p:nvPr/>
          </p:nvSpPr>
          <p:spPr bwMode="auto">
            <a:xfrm>
              <a:off x="8311044" y="2481889"/>
              <a:ext cx="185078" cy="165724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7" name="Freeform 364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8" name="Freeform 365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9" name="Freeform 366"/>
            <p:cNvSpPr>
              <a:spLocks/>
            </p:cNvSpPr>
            <p:nvPr/>
          </p:nvSpPr>
          <p:spPr bwMode="auto">
            <a:xfrm>
              <a:off x="7815082" y="3230670"/>
              <a:ext cx="310883" cy="292739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0" name="Freeform 367"/>
            <p:cNvSpPr>
              <a:spLocks/>
            </p:cNvSpPr>
            <p:nvPr/>
          </p:nvSpPr>
          <p:spPr bwMode="auto">
            <a:xfrm>
              <a:off x="8826361" y="3500426"/>
              <a:ext cx="179030" cy="241933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1" name="Freeform 368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2" name="Freeform 369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3" name="Freeform 370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4" name="Freeform 371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5" name="Freeform 372"/>
            <p:cNvSpPr>
              <a:spLocks/>
            </p:cNvSpPr>
            <p:nvPr/>
          </p:nvSpPr>
          <p:spPr bwMode="auto">
            <a:xfrm>
              <a:off x="8359431" y="4141548"/>
              <a:ext cx="303625" cy="269755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6" name="Freeform 373"/>
            <p:cNvSpPr>
              <a:spLocks/>
            </p:cNvSpPr>
            <p:nvPr/>
          </p:nvSpPr>
          <p:spPr bwMode="auto">
            <a:xfrm>
              <a:off x="8424753" y="4053242"/>
              <a:ext cx="180240" cy="17903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7" name="Freeform 374"/>
            <p:cNvSpPr>
              <a:spLocks/>
            </p:cNvSpPr>
            <p:nvPr/>
          </p:nvSpPr>
          <p:spPr bwMode="auto">
            <a:xfrm>
              <a:off x="8609831" y="3915341"/>
              <a:ext cx="204434" cy="321771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8" name="Freeform 375"/>
            <p:cNvSpPr>
              <a:spLocks/>
            </p:cNvSpPr>
            <p:nvPr/>
          </p:nvSpPr>
          <p:spPr bwMode="auto">
            <a:xfrm>
              <a:off x="8609831" y="3731472"/>
              <a:ext cx="198385" cy="202014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9" name="Freeform 376"/>
            <p:cNvSpPr>
              <a:spLocks/>
            </p:cNvSpPr>
            <p:nvPr/>
          </p:nvSpPr>
          <p:spPr bwMode="auto">
            <a:xfrm>
              <a:off x="8274754" y="3825825"/>
              <a:ext cx="227417" cy="227417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0" name="Freeform 377"/>
            <p:cNvSpPr>
              <a:spLocks/>
            </p:cNvSpPr>
            <p:nvPr/>
          </p:nvSpPr>
          <p:spPr bwMode="auto">
            <a:xfrm>
              <a:off x="8274754" y="3611715"/>
              <a:ext cx="353222" cy="350803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1" name="Freeform 378"/>
            <p:cNvSpPr>
              <a:spLocks/>
            </p:cNvSpPr>
            <p:nvPr/>
          </p:nvSpPr>
          <p:spPr bwMode="auto">
            <a:xfrm>
              <a:off x="8669105" y="3373411"/>
              <a:ext cx="281851" cy="269756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2" name="Freeform 379"/>
            <p:cNvSpPr>
              <a:spLocks/>
            </p:cNvSpPr>
            <p:nvPr/>
          </p:nvSpPr>
          <p:spPr bwMode="auto">
            <a:xfrm>
              <a:off x="8687250" y="3623812"/>
              <a:ext cx="156047" cy="17903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3" name="Freeform 380"/>
            <p:cNvSpPr>
              <a:spLocks/>
            </p:cNvSpPr>
            <p:nvPr/>
          </p:nvSpPr>
          <p:spPr bwMode="auto">
            <a:xfrm>
              <a:off x="8519107" y="4010904"/>
              <a:ext cx="143950" cy="136692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4" name="Freeform 381"/>
            <p:cNvSpPr>
              <a:spLocks/>
            </p:cNvSpPr>
            <p:nvPr/>
          </p:nvSpPr>
          <p:spPr bwMode="auto">
            <a:xfrm>
              <a:off x="8465881" y="3643166"/>
              <a:ext cx="257658" cy="414915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5" name="Freeform 382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6" name="Freeform 383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7" name="Freeform 384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8" name="Freeform 385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9" name="Freeform 386"/>
            <p:cNvSpPr>
              <a:spLocks/>
            </p:cNvSpPr>
            <p:nvPr/>
          </p:nvSpPr>
          <p:spPr bwMode="auto">
            <a:xfrm>
              <a:off x="7988064" y="3511313"/>
              <a:ext cx="77419" cy="10040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0" name="Freeform 387"/>
            <p:cNvSpPr>
              <a:spLocks/>
            </p:cNvSpPr>
            <p:nvPr/>
          </p:nvSpPr>
          <p:spPr bwMode="auto">
            <a:xfrm>
              <a:off x="8102982" y="3433894"/>
              <a:ext cx="226207" cy="203224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1" name="Freeform 388"/>
            <p:cNvSpPr>
              <a:spLocks/>
            </p:cNvSpPr>
            <p:nvPr/>
          </p:nvSpPr>
          <p:spPr bwMode="auto">
            <a:xfrm>
              <a:off x="8323141" y="3511313"/>
              <a:ext cx="244352" cy="142740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2" name="Freeform 389"/>
            <p:cNvSpPr>
              <a:spLocks/>
            </p:cNvSpPr>
            <p:nvPr/>
          </p:nvSpPr>
          <p:spPr bwMode="auto">
            <a:xfrm>
              <a:off x="8251770" y="3643166"/>
              <a:ext cx="148789" cy="177820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3" name="Freeform 390"/>
            <p:cNvSpPr>
              <a:spLocks/>
            </p:cNvSpPr>
            <p:nvPr/>
          </p:nvSpPr>
          <p:spPr bwMode="auto">
            <a:xfrm>
              <a:off x="8221529" y="3679456"/>
              <a:ext cx="89515" cy="99192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4" name="Freeform 391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5" name="Freeform 392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6" name="Freeform 393"/>
            <p:cNvSpPr>
              <a:spLocks/>
            </p:cNvSpPr>
            <p:nvPr/>
          </p:nvSpPr>
          <p:spPr bwMode="auto">
            <a:xfrm>
              <a:off x="8065482" y="3475023"/>
              <a:ext cx="48387" cy="119757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7" name="Freeform 394"/>
            <p:cNvSpPr>
              <a:spLocks/>
            </p:cNvSpPr>
            <p:nvPr/>
          </p:nvSpPr>
          <p:spPr bwMode="auto">
            <a:xfrm>
              <a:off x="8047337" y="3506474"/>
              <a:ext cx="42338" cy="94354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8" name="Freeform 395"/>
            <p:cNvSpPr>
              <a:spLocks/>
            </p:cNvSpPr>
            <p:nvPr/>
          </p:nvSpPr>
          <p:spPr bwMode="auto">
            <a:xfrm>
              <a:off x="8269916" y="4036307"/>
              <a:ext cx="244352" cy="247982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9" name="Freeform 396"/>
            <p:cNvSpPr>
              <a:spLocks/>
            </p:cNvSpPr>
            <p:nvPr/>
          </p:nvSpPr>
          <p:spPr bwMode="auto">
            <a:xfrm>
              <a:off x="8065482" y="3356476"/>
              <a:ext cx="60483" cy="7137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0" name="Freeform 397"/>
            <p:cNvSpPr>
              <a:spLocks/>
            </p:cNvSpPr>
            <p:nvPr/>
          </p:nvSpPr>
          <p:spPr bwMode="auto">
            <a:xfrm>
              <a:off x="4783663" y="1776654"/>
              <a:ext cx="515317" cy="702815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1" name="Freeform 398"/>
            <p:cNvSpPr>
              <a:spLocks/>
            </p:cNvSpPr>
            <p:nvPr/>
          </p:nvSpPr>
          <p:spPr bwMode="auto">
            <a:xfrm>
              <a:off x="5298980" y="1747622"/>
              <a:ext cx="1614902" cy="110684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2" name="Freeform 399"/>
            <p:cNvSpPr>
              <a:spLocks/>
            </p:cNvSpPr>
            <p:nvPr/>
          </p:nvSpPr>
          <p:spPr bwMode="auto">
            <a:xfrm>
              <a:off x="5603815" y="2669386"/>
              <a:ext cx="1093537" cy="564914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3" name="Freeform 400"/>
            <p:cNvSpPr>
              <a:spLocks/>
            </p:cNvSpPr>
            <p:nvPr/>
          </p:nvSpPr>
          <p:spPr bwMode="auto">
            <a:xfrm>
              <a:off x="6301791" y="3436313"/>
              <a:ext cx="84677" cy="85887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4" name="Freeform 401"/>
            <p:cNvSpPr>
              <a:spLocks/>
            </p:cNvSpPr>
            <p:nvPr/>
          </p:nvSpPr>
          <p:spPr bwMode="auto">
            <a:xfrm>
              <a:off x="6332033" y="3514942"/>
              <a:ext cx="72580" cy="53225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5" name="Freeform 402"/>
            <p:cNvSpPr>
              <a:spLocks/>
            </p:cNvSpPr>
            <p:nvPr/>
          </p:nvSpPr>
          <p:spPr bwMode="auto">
            <a:xfrm>
              <a:off x="6398565" y="3545183"/>
              <a:ext cx="107661" cy="45967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6" name="Freeform 403"/>
            <p:cNvSpPr>
              <a:spLocks/>
            </p:cNvSpPr>
            <p:nvPr/>
          </p:nvSpPr>
          <p:spPr bwMode="auto">
            <a:xfrm>
              <a:off x="6469935" y="3491958"/>
              <a:ext cx="221368" cy="243143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7" name="Freeform 422"/>
            <p:cNvSpPr>
              <a:spLocks/>
            </p:cNvSpPr>
            <p:nvPr/>
          </p:nvSpPr>
          <p:spPr bwMode="auto">
            <a:xfrm>
              <a:off x="6271550" y="3419378"/>
              <a:ext cx="114918" cy="53225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8" name="Freeform 423"/>
            <p:cNvSpPr>
              <a:spLocks/>
            </p:cNvSpPr>
            <p:nvPr/>
          </p:nvSpPr>
          <p:spPr bwMode="auto">
            <a:xfrm>
              <a:off x="6211067" y="3387927"/>
              <a:ext cx="90724" cy="749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9" name="Freeform 424"/>
            <p:cNvSpPr>
              <a:spLocks/>
            </p:cNvSpPr>
            <p:nvPr/>
          </p:nvSpPr>
          <p:spPr bwMode="auto">
            <a:xfrm>
              <a:off x="5746556" y="3073414"/>
              <a:ext cx="574590" cy="376206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0" name="Freeform 425"/>
            <p:cNvSpPr>
              <a:spLocks/>
            </p:cNvSpPr>
            <p:nvPr/>
          </p:nvSpPr>
          <p:spPr bwMode="auto">
            <a:xfrm rot="20747712">
              <a:off x="6686465" y="1566172"/>
              <a:ext cx="619348" cy="683461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1" name="Freeform 426"/>
            <p:cNvSpPr>
              <a:spLocks/>
            </p:cNvSpPr>
            <p:nvPr/>
          </p:nvSpPr>
          <p:spPr bwMode="auto">
            <a:xfrm>
              <a:off x="5949779" y="1750041"/>
              <a:ext cx="31451" cy="2782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2" name="Freeform 427"/>
            <p:cNvSpPr>
              <a:spLocks/>
            </p:cNvSpPr>
            <p:nvPr/>
          </p:nvSpPr>
          <p:spPr bwMode="auto">
            <a:xfrm>
              <a:off x="6218325" y="1975039"/>
              <a:ext cx="0" cy="3629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3" name="Freeform 428"/>
            <p:cNvSpPr>
              <a:spLocks/>
            </p:cNvSpPr>
            <p:nvPr/>
          </p:nvSpPr>
          <p:spPr bwMode="auto">
            <a:xfrm>
              <a:off x="6490499" y="2000442"/>
              <a:ext cx="2419" cy="4839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4" name="Freeform 429"/>
            <p:cNvSpPr>
              <a:spLocks/>
            </p:cNvSpPr>
            <p:nvPr/>
          </p:nvSpPr>
          <p:spPr bwMode="auto">
            <a:xfrm>
              <a:off x="6223164" y="1682300"/>
              <a:ext cx="10887" cy="10887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5" name="Freeform 430"/>
            <p:cNvSpPr>
              <a:spLocks/>
            </p:cNvSpPr>
            <p:nvPr/>
          </p:nvSpPr>
          <p:spPr bwMode="auto">
            <a:xfrm>
              <a:off x="6365904" y="2039151"/>
              <a:ext cx="110079" cy="91934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6" name="Freeform 431"/>
            <p:cNvSpPr>
              <a:spLocks/>
            </p:cNvSpPr>
            <p:nvPr/>
          </p:nvSpPr>
          <p:spPr bwMode="auto">
            <a:xfrm>
              <a:off x="6277598" y="1763348"/>
              <a:ext cx="456044" cy="304835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7" name="Freeform 432"/>
            <p:cNvSpPr>
              <a:spLocks/>
            </p:cNvSpPr>
            <p:nvPr/>
          </p:nvSpPr>
          <p:spPr bwMode="auto">
            <a:xfrm>
              <a:off x="5883248" y="1712542"/>
              <a:ext cx="120966" cy="111289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8" name="Freeform 433"/>
            <p:cNvSpPr>
              <a:spLocks/>
            </p:cNvSpPr>
            <p:nvPr/>
          </p:nvSpPr>
          <p:spPr bwMode="auto">
            <a:xfrm>
              <a:off x="6011472" y="1671413"/>
              <a:ext cx="110080" cy="71370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9" name="Freeform 434"/>
            <p:cNvSpPr>
              <a:spLocks/>
            </p:cNvSpPr>
            <p:nvPr/>
          </p:nvSpPr>
          <p:spPr bwMode="auto">
            <a:xfrm>
              <a:off x="5965505" y="1633913"/>
              <a:ext cx="83467" cy="47177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0" name="Freeform 435"/>
            <p:cNvSpPr>
              <a:spLocks/>
            </p:cNvSpPr>
            <p:nvPr/>
          </p:nvSpPr>
          <p:spPr bwMode="auto">
            <a:xfrm>
              <a:off x="6130019" y="1681091"/>
              <a:ext cx="70161" cy="61693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1" name="Freeform 436"/>
            <p:cNvSpPr>
              <a:spLocks/>
            </p:cNvSpPr>
            <p:nvPr/>
          </p:nvSpPr>
          <p:spPr bwMode="auto">
            <a:xfrm>
              <a:off x="6201390" y="1718590"/>
              <a:ext cx="27822" cy="35081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2" name="Freeform 437"/>
            <p:cNvSpPr>
              <a:spLocks/>
            </p:cNvSpPr>
            <p:nvPr/>
          </p:nvSpPr>
          <p:spPr bwMode="auto">
            <a:xfrm>
              <a:off x="6194132" y="1670203"/>
              <a:ext cx="164514" cy="78629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3" name="Freeform 438"/>
            <p:cNvSpPr>
              <a:spLocks/>
            </p:cNvSpPr>
            <p:nvPr/>
          </p:nvSpPr>
          <p:spPr bwMode="auto">
            <a:xfrm>
              <a:off x="6064697" y="1620608"/>
              <a:ext cx="33871" cy="29032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4" name="Freeform 439"/>
            <p:cNvSpPr>
              <a:spLocks/>
            </p:cNvSpPr>
            <p:nvPr/>
          </p:nvSpPr>
          <p:spPr bwMode="auto">
            <a:xfrm flipV="1">
              <a:off x="6194132" y="1436739"/>
              <a:ext cx="164514" cy="246772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5" name="Freeform 440"/>
            <p:cNvSpPr>
              <a:spLocks/>
            </p:cNvSpPr>
            <p:nvPr/>
          </p:nvSpPr>
          <p:spPr bwMode="auto">
            <a:xfrm>
              <a:off x="6197760" y="1641171"/>
              <a:ext cx="27823" cy="13307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6" name="Freeform 441"/>
            <p:cNvSpPr>
              <a:spLocks/>
            </p:cNvSpPr>
            <p:nvPr/>
          </p:nvSpPr>
          <p:spPr bwMode="auto">
            <a:xfrm>
              <a:off x="6183244" y="1606092"/>
              <a:ext cx="25403" cy="36290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7" name="Freeform 442"/>
            <p:cNvSpPr>
              <a:spLocks/>
            </p:cNvSpPr>
            <p:nvPr/>
          </p:nvSpPr>
          <p:spPr bwMode="auto">
            <a:xfrm>
              <a:off x="6132438" y="1589156"/>
              <a:ext cx="45967" cy="52015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8" name="Freeform 443"/>
            <p:cNvSpPr>
              <a:spLocks/>
            </p:cNvSpPr>
            <p:nvPr/>
          </p:nvSpPr>
          <p:spPr bwMode="auto">
            <a:xfrm>
              <a:off x="5947360" y="1777864"/>
              <a:ext cx="205643" cy="17903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9" name="Freeform 445"/>
            <p:cNvSpPr>
              <a:spLocks/>
            </p:cNvSpPr>
            <p:nvPr/>
          </p:nvSpPr>
          <p:spPr bwMode="auto">
            <a:xfrm>
              <a:off x="6731223" y="3404862"/>
              <a:ext cx="27822" cy="14516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0" name="Freeform 450"/>
            <p:cNvSpPr>
              <a:spLocks/>
            </p:cNvSpPr>
            <p:nvPr/>
          </p:nvSpPr>
          <p:spPr bwMode="auto">
            <a:xfrm>
              <a:off x="7525972" y="2053667"/>
              <a:ext cx="100403" cy="38709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anchor="ctr"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1" name="Freeform 451"/>
            <p:cNvSpPr>
              <a:spLocks/>
            </p:cNvSpPr>
            <p:nvPr/>
          </p:nvSpPr>
          <p:spPr bwMode="auto">
            <a:xfrm>
              <a:off x="10570697" y="3679456"/>
              <a:ext cx="164514" cy="141530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2" name="Freeform 452"/>
            <p:cNvSpPr>
              <a:spLocks/>
            </p:cNvSpPr>
            <p:nvPr/>
          </p:nvSpPr>
          <p:spPr bwMode="auto">
            <a:xfrm>
              <a:off x="10735212" y="3713327"/>
              <a:ext cx="133063" cy="129434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grpSp>
          <p:nvGrpSpPr>
            <p:cNvPr id="5" name="Group 453"/>
            <p:cNvGrpSpPr>
              <a:grpSpLocks/>
            </p:cNvGrpSpPr>
            <p:nvPr/>
          </p:nvGrpSpPr>
          <p:grpSpPr bwMode="auto">
            <a:xfrm>
              <a:off x="7886468" y="2350035"/>
              <a:ext cx="191128" cy="280642"/>
              <a:chOff x="2201" y="1250"/>
              <a:chExt cx="133" cy="193"/>
            </a:xfrm>
            <a:grpFill/>
          </p:grpSpPr>
          <p:sp>
            <p:nvSpPr>
              <p:cNvPr id="434" name="Freeform 454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  <p:sp>
            <p:nvSpPr>
              <p:cNvPr id="435" name="Freeform 455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</p:grpSp>
        <p:sp>
          <p:nvSpPr>
            <p:cNvPr id="394" name="Freeform 458"/>
            <p:cNvSpPr>
              <a:spLocks/>
            </p:cNvSpPr>
            <p:nvPr/>
          </p:nvSpPr>
          <p:spPr bwMode="auto">
            <a:xfrm>
              <a:off x="8635234" y="2997206"/>
              <a:ext cx="55645" cy="33871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5" name="Freeform 507"/>
            <p:cNvSpPr>
              <a:spLocks/>
            </p:cNvSpPr>
            <p:nvPr/>
          </p:nvSpPr>
          <p:spPr bwMode="auto">
            <a:xfrm>
              <a:off x="9448129" y="2529065"/>
              <a:ext cx="1149181" cy="798379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6" name="Freeform 260"/>
            <p:cNvSpPr>
              <a:spLocks/>
            </p:cNvSpPr>
            <p:nvPr/>
          </p:nvSpPr>
          <p:spPr bwMode="auto">
            <a:xfrm>
              <a:off x="9481999" y="3724214"/>
              <a:ext cx="43548" cy="52016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7" name="Freeform 261"/>
            <p:cNvSpPr>
              <a:spLocks/>
            </p:cNvSpPr>
            <p:nvPr/>
          </p:nvSpPr>
          <p:spPr bwMode="auto">
            <a:xfrm>
              <a:off x="10106186" y="3327444"/>
              <a:ext cx="41129" cy="41129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8" name="Freeform 262"/>
            <p:cNvSpPr>
              <a:spLocks/>
            </p:cNvSpPr>
            <p:nvPr/>
          </p:nvSpPr>
          <p:spPr bwMode="auto">
            <a:xfrm>
              <a:off x="10327554" y="3225832"/>
              <a:ext cx="24193" cy="71371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9" name="Freeform 263"/>
            <p:cNvSpPr>
              <a:spLocks/>
            </p:cNvSpPr>
            <p:nvPr/>
          </p:nvSpPr>
          <p:spPr bwMode="auto">
            <a:xfrm>
              <a:off x="10506585" y="3040754"/>
              <a:ext cx="35081" cy="53225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0" name="Freeform 264"/>
            <p:cNvSpPr>
              <a:spLocks/>
            </p:cNvSpPr>
            <p:nvPr/>
          </p:nvSpPr>
          <p:spPr bwMode="auto">
            <a:xfrm>
              <a:off x="10548923" y="2767369"/>
              <a:ext cx="262497" cy="285481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1" name="Freeform 265"/>
            <p:cNvSpPr>
              <a:spLocks/>
            </p:cNvSpPr>
            <p:nvPr/>
          </p:nvSpPr>
          <p:spPr bwMode="auto">
            <a:xfrm>
              <a:off x="10734002" y="2504872"/>
              <a:ext cx="47177" cy="233466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2" name="Freeform 272"/>
            <p:cNvSpPr>
              <a:spLocks/>
            </p:cNvSpPr>
            <p:nvPr/>
          </p:nvSpPr>
          <p:spPr bwMode="auto">
            <a:xfrm>
              <a:off x="10314249" y="3362524"/>
              <a:ext cx="107660" cy="148788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3" name="Freeform 273"/>
            <p:cNvSpPr>
              <a:spLocks/>
            </p:cNvSpPr>
            <p:nvPr/>
          </p:nvSpPr>
          <p:spPr bwMode="auto">
            <a:xfrm>
              <a:off x="10357796" y="3535506"/>
              <a:ext cx="88305" cy="70161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4" name="Freeform 333"/>
            <p:cNvSpPr>
              <a:spLocks/>
            </p:cNvSpPr>
            <p:nvPr/>
          </p:nvSpPr>
          <p:spPr bwMode="auto">
            <a:xfrm>
              <a:off x="9715464" y="2565355"/>
              <a:ext cx="592736" cy="297577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5" name="Line 449"/>
            <p:cNvSpPr>
              <a:spLocks noChangeShapeType="1"/>
            </p:cNvSpPr>
            <p:nvPr/>
          </p:nvSpPr>
          <p:spPr bwMode="auto">
            <a:xfrm>
              <a:off x="10285217" y="3375830"/>
              <a:ext cx="0" cy="0"/>
            </a:xfrm>
            <a:prstGeom prst="line">
              <a:avLst/>
            </a:prstGeom>
            <a:grpFill/>
            <a:ln w="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6" name="Freeform 506"/>
            <p:cNvSpPr>
              <a:spLocks/>
            </p:cNvSpPr>
            <p:nvPr/>
          </p:nvSpPr>
          <p:spPr bwMode="auto">
            <a:xfrm>
              <a:off x="10398925" y="2831481"/>
              <a:ext cx="94354" cy="118547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7" name="Freeform 517"/>
            <p:cNvSpPr>
              <a:spLocks/>
            </p:cNvSpPr>
            <p:nvPr/>
          </p:nvSpPr>
          <p:spPr bwMode="auto">
            <a:xfrm>
              <a:off x="10435215" y="2937932"/>
              <a:ext cx="65322" cy="79838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8" name="Freeform 411"/>
            <p:cNvSpPr>
              <a:spLocks/>
            </p:cNvSpPr>
            <p:nvPr/>
          </p:nvSpPr>
          <p:spPr bwMode="auto">
            <a:xfrm>
              <a:off x="6840092" y="4258885"/>
              <a:ext cx="96773" cy="12701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9" name="Freeform 420"/>
            <p:cNvSpPr>
              <a:spLocks/>
            </p:cNvSpPr>
            <p:nvPr/>
          </p:nvSpPr>
          <p:spPr bwMode="auto">
            <a:xfrm>
              <a:off x="6422758" y="3732682"/>
              <a:ext cx="244352" cy="298787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0" name="Freeform 413"/>
            <p:cNvSpPr>
              <a:spLocks/>
            </p:cNvSpPr>
            <p:nvPr/>
          </p:nvSpPr>
          <p:spPr bwMode="auto">
            <a:xfrm>
              <a:off x="6578805" y="3638328"/>
              <a:ext cx="673783" cy="69434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1" name="Freeform 409"/>
            <p:cNvSpPr>
              <a:spLocks/>
            </p:cNvSpPr>
            <p:nvPr/>
          </p:nvSpPr>
          <p:spPr bwMode="auto">
            <a:xfrm>
              <a:off x="6569128" y="4096790"/>
              <a:ext cx="360480" cy="722170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2" name="Freeform 444"/>
            <p:cNvSpPr>
              <a:spLocks/>
            </p:cNvSpPr>
            <p:nvPr/>
          </p:nvSpPr>
          <p:spPr bwMode="auto">
            <a:xfrm>
              <a:off x="6520741" y="4020582"/>
              <a:ext cx="185078" cy="898780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3" name="Freeform 410"/>
            <p:cNvSpPr>
              <a:spLocks/>
            </p:cNvSpPr>
            <p:nvPr/>
          </p:nvSpPr>
          <p:spPr bwMode="auto">
            <a:xfrm>
              <a:off x="6765093" y="4060500"/>
              <a:ext cx="152418" cy="142740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4" name="Freeform 412"/>
            <p:cNvSpPr>
              <a:spLocks/>
            </p:cNvSpPr>
            <p:nvPr/>
          </p:nvSpPr>
          <p:spPr bwMode="auto">
            <a:xfrm>
              <a:off x="6647755" y="3902035"/>
              <a:ext cx="203224" cy="218949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5" name="Freeform 405"/>
            <p:cNvSpPr>
              <a:spLocks/>
            </p:cNvSpPr>
            <p:nvPr/>
          </p:nvSpPr>
          <p:spPr bwMode="auto">
            <a:xfrm>
              <a:off x="6544934" y="3697601"/>
              <a:ext cx="148788" cy="10645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6" name="Freeform 407"/>
            <p:cNvSpPr>
              <a:spLocks/>
            </p:cNvSpPr>
            <p:nvPr/>
          </p:nvSpPr>
          <p:spPr bwMode="auto">
            <a:xfrm>
              <a:off x="6790496" y="3570587"/>
              <a:ext cx="89515" cy="136692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7" name="Freeform 408"/>
            <p:cNvSpPr>
              <a:spLocks/>
            </p:cNvSpPr>
            <p:nvPr/>
          </p:nvSpPr>
          <p:spPr bwMode="auto">
            <a:xfrm>
              <a:off x="6929608" y="3618973"/>
              <a:ext cx="58064" cy="71370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858237" y="3616554"/>
              <a:ext cx="73790" cy="83466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6581224" y="3506474"/>
              <a:ext cx="254030" cy="214111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0" name="Freeform 421"/>
            <p:cNvSpPr>
              <a:spLocks/>
            </p:cNvSpPr>
            <p:nvPr/>
          </p:nvSpPr>
          <p:spPr bwMode="auto">
            <a:xfrm>
              <a:off x="6437274" y="3696392"/>
              <a:ext cx="102822" cy="11370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1" name="Freeform 263"/>
            <p:cNvSpPr>
              <a:spLocks/>
            </p:cNvSpPr>
            <p:nvPr/>
          </p:nvSpPr>
          <p:spPr bwMode="auto">
            <a:xfrm>
              <a:off x="8240884" y="2431083"/>
              <a:ext cx="37499" cy="73789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2" name="Freeform 295"/>
            <p:cNvSpPr>
              <a:spLocks/>
            </p:cNvSpPr>
            <p:nvPr/>
          </p:nvSpPr>
          <p:spPr bwMode="auto">
            <a:xfrm>
              <a:off x="9202567" y="2953658"/>
              <a:ext cx="333867" cy="318141"/>
            </a:xfrm>
            <a:custGeom>
              <a:avLst/>
              <a:gdLst>
                <a:gd name="T0" fmla="*/ 2147483646 w 10944"/>
                <a:gd name="T1" fmla="*/ 2147483646 h 10652"/>
                <a:gd name="T2" fmla="*/ 2147483646 w 10944"/>
                <a:gd name="T3" fmla="*/ 2147483646 h 10652"/>
                <a:gd name="T4" fmla="*/ 2147483646 w 10944"/>
                <a:gd name="T5" fmla="*/ 2147483646 h 10652"/>
                <a:gd name="T6" fmla="*/ 2147483646 w 10944"/>
                <a:gd name="T7" fmla="*/ 2147483646 h 10652"/>
                <a:gd name="T8" fmla="*/ 2147483646 w 10944"/>
                <a:gd name="T9" fmla="*/ 2147483646 h 10652"/>
                <a:gd name="T10" fmla="*/ 2147483646 w 10944"/>
                <a:gd name="T11" fmla="*/ 2147483646 h 10652"/>
                <a:gd name="T12" fmla="*/ 2147483646 w 10944"/>
                <a:gd name="T13" fmla="*/ 2147483646 h 10652"/>
                <a:gd name="T14" fmla="*/ 2147483646 w 10944"/>
                <a:gd name="T15" fmla="*/ 2147483646 h 10652"/>
                <a:gd name="T16" fmla="*/ 2147483646 w 10944"/>
                <a:gd name="T17" fmla="*/ 2147483646 h 10652"/>
                <a:gd name="T18" fmla="*/ 2147483646 w 10944"/>
                <a:gd name="T19" fmla="*/ 2147483646 h 10652"/>
                <a:gd name="T20" fmla="*/ 2147483646 w 10944"/>
                <a:gd name="T21" fmla="*/ 2147483646 h 10652"/>
                <a:gd name="T22" fmla="*/ 2147483646 w 10944"/>
                <a:gd name="T23" fmla="*/ 1997793352 h 10652"/>
                <a:gd name="T24" fmla="*/ 2147483646 w 10944"/>
                <a:gd name="T25" fmla="*/ 1101535252 h 10652"/>
                <a:gd name="T26" fmla="*/ 2147483646 w 10944"/>
                <a:gd name="T27" fmla="*/ 422176360 h 10652"/>
                <a:gd name="T28" fmla="*/ 2147483646 w 10944"/>
                <a:gd name="T29" fmla="*/ 2348995 h 10652"/>
                <a:gd name="T30" fmla="*/ 2147483646 w 10944"/>
                <a:gd name="T31" fmla="*/ 558986835 h 10652"/>
                <a:gd name="T32" fmla="*/ 2147483646 w 10944"/>
                <a:gd name="T33" fmla="*/ 620348125 h 10652"/>
                <a:gd name="T34" fmla="*/ 2147483646 w 10944"/>
                <a:gd name="T35" fmla="*/ 1351552467 h 10652"/>
                <a:gd name="T36" fmla="*/ 2147483646 w 10944"/>
                <a:gd name="T37" fmla="*/ 2147483646 h 10652"/>
                <a:gd name="T38" fmla="*/ 2147483646 w 10944"/>
                <a:gd name="T39" fmla="*/ 2147483646 h 10652"/>
                <a:gd name="T40" fmla="*/ 2147483646 w 10944"/>
                <a:gd name="T41" fmla="*/ 2147483646 h 10652"/>
                <a:gd name="T42" fmla="*/ 2147483646 w 10944"/>
                <a:gd name="T43" fmla="*/ 2147483646 h 10652"/>
                <a:gd name="T44" fmla="*/ 2147483646 w 10944"/>
                <a:gd name="T45" fmla="*/ 2147483646 h 10652"/>
                <a:gd name="T46" fmla="*/ 2147483646 w 10944"/>
                <a:gd name="T47" fmla="*/ 2147483646 h 10652"/>
                <a:gd name="T48" fmla="*/ 2147483646 w 10944"/>
                <a:gd name="T49" fmla="*/ 2147483646 h 10652"/>
                <a:gd name="T50" fmla="*/ 2147483646 w 10944"/>
                <a:gd name="T51" fmla="*/ 2147483646 h 10652"/>
                <a:gd name="T52" fmla="*/ 2147483646 w 10944"/>
                <a:gd name="T53" fmla="*/ 2147483646 h 10652"/>
                <a:gd name="T54" fmla="*/ 434246325 w 10944"/>
                <a:gd name="T55" fmla="*/ 2147483646 h 10652"/>
                <a:gd name="T56" fmla="*/ 1801221118 w 10944"/>
                <a:gd name="T57" fmla="*/ 2147483646 h 10652"/>
                <a:gd name="T58" fmla="*/ 2147483646 w 10944"/>
                <a:gd name="T59" fmla="*/ 2147483646 h 10652"/>
                <a:gd name="T60" fmla="*/ 2147483646 w 10944"/>
                <a:gd name="T61" fmla="*/ 2147483646 h 10652"/>
                <a:gd name="T62" fmla="*/ 2147483646 w 10944"/>
                <a:gd name="T63" fmla="*/ 2147483646 h 10652"/>
                <a:gd name="T64" fmla="*/ 2147483646 w 10944"/>
                <a:gd name="T65" fmla="*/ 2147483646 h 10652"/>
                <a:gd name="T66" fmla="*/ 827358637 w 10944"/>
                <a:gd name="T67" fmla="*/ 2147483646 h 10652"/>
                <a:gd name="T68" fmla="*/ 1202504557 w 10944"/>
                <a:gd name="T69" fmla="*/ 2147483646 h 10652"/>
                <a:gd name="T70" fmla="*/ 2147483646 w 10944"/>
                <a:gd name="T71" fmla="*/ 2147483646 h 10652"/>
                <a:gd name="T72" fmla="*/ 2147483646 w 10944"/>
                <a:gd name="T73" fmla="*/ 2147483646 h 10652"/>
                <a:gd name="T74" fmla="*/ 2147483646 w 10944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944" h="10652">
                  <a:moveTo>
                    <a:pt x="7267" y="10169"/>
                  </a:moveTo>
                  <a:cubicBezTo>
                    <a:pt x="7552" y="10018"/>
                    <a:pt x="8071" y="10028"/>
                    <a:pt x="8061" y="9685"/>
                  </a:cubicBezTo>
                  <a:cubicBezTo>
                    <a:pt x="8051" y="9342"/>
                    <a:pt x="7322" y="8474"/>
                    <a:pt x="7207" y="8110"/>
                  </a:cubicBezTo>
                  <a:cubicBezTo>
                    <a:pt x="7092" y="7746"/>
                    <a:pt x="7292" y="7666"/>
                    <a:pt x="7371" y="7500"/>
                  </a:cubicBezTo>
                  <a:cubicBezTo>
                    <a:pt x="7450" y="7334"/>
                    <a:pt x="7495" y="7193"/>
                    <a:pt x="7679" y="7116"/>
                  </a:cubicBezTo>
                  <a:cubicBezTo>
                    <a:pt x="7863" y="7039"/>
                    <a:pt x="8176" y="7379"/>
                    <a:pt x="8474" y="7039"/>
                  </a:cubicBezTo>
                  <a:cubicBezTo>
                    <a:pt x="8772" y="6699"/>
                    <a:pt x="9211" y="5615"/>
                    <a:pt x="9468" y="5078"/>
                  </a:cubicBezTo>
                  <a:cubicBezTo>
                    <a:pt x="9725" y="4541"/>
                    <a:pt x="9869" y="4241"/>
                    <a:pt x="10017" y="3816"/>
                  </a:cubicBezTo>
                  <a:cubicBezTo>
                    <a:pt x="10165" y="3391"/>
                    <a:pt x="10406" y="2817"/>
                    <a:pt x="10355" y="2527"/>
                  </a:cubicBezTo>
                  <a:cubicBezTo>
                    <a:pt x="10304" y="2237"/>
                    <a:pt x="9687" y="2325"/>
                    <a:pt x="9713" y="2075"/>
                  </a:cubicBezTo>
                  <a:cubicBezTo>
                    <a:pt x="9740" y="1811"/>
                    <a:pt x="9649" y="1164"/>
                    <a:pt x="9789" y="1129"/>
                  </a:cubicBezTo>
                  <a:cubicBezTo>
                    <a:pt x="10290" y="1004"/>
                    <a:pt x="10747" y="957"/>
                    <a:pt x="10897" y="847"/>
                  </a:cubicBezTo>
                  <a:cubicBezTo>
                    <a:pt x="11047" y="737"/>
                    <a:pt x="10802" y="578"/>
                    <a:pt x="10692" y="467"/>
                  </a:cubicBezTo>
                  <a:cubicBezTo>
                    <a:pt x="10582" y="356"/>
                    <a:pt x="10409" y="257"/>
                    <a:pt x="10234" y="179"/>
                  </a:cubicBezTo>
                  <a:cubicBezTo>
                    <a:pt x="10060" y="102"/>
                    <a:pt x="9954" y="-9"/>
                    <a:pt x="9646" y="1"/>
                  </a:cubicBezTo>
                  <a:cubicBezTo>
                    <a:pt x="9341" y="11"/>
                    <a:pt x="8705" y="193"/>
                    <a:pt x="8396" y="237"/>
                  </a:cubicBezTo>
                  <a:cubicBezTo>
                    <a:pt x="8087" y="279"/>
                    <a:pt x="8007" y="208"/>
                    <a:pt x="7788" y="263"/>
                  </a:cubicBezTo>
                  <a:cubicBezTo>
                    <a:pt x="7570" y="320"/>
                    <a:pt x="7301" y="573"/>
                    <a:pt x="7086" y="573"/>
                  </a:cubicBezTo>
                  <a:cubicBezTo>
                    <a:pt x="7035" y="922"/>
                    <a:pt x="6959" y="1372"/>
                    <a:pt x="6933" y="1623"/>
                  </a:cubicBezTo>
                  <a:cubicBezTo>
                    <a:pt x="6907" y="1873"/>
                    <a:pt x="6933" y="1924"/>
                    <a:pt x="6933" y="2075"/>
                  </a:cubicBezTo>
                  <a:cubicBezTo>
                    <a:pt x="6861" y="2150"/>
                    <a:pt x="6794" y="2133"/>
                    <a:pt x="6718" y="2301"/>
                  </a:cubicBezTo>
                  <a:cubicBezTo>
                    <a:pt x="6642" y="2469"/>
                    <a:pt x="6556" y="2823"/>
                    <a:pt x="6475" y="3084"/>
                  </a:cubicBezTo>
                  <a:cubicBezTo>
                    <a:pt x="6475" y="3084"/>
                    <a:pt x="5537" y="3490"/>
                    <a:pt x="5221" y="3661"/>
                  </a:cubicBezTo>
                  <a:cubicBezTo>
                    <a:pt x="4905" y="3832"/>
                    <a:pt x="4793" y="3888"/>
                    <a:pt x="4580" y="4113"/>
                  </a:cubicBezTo>
                  <a:cubicBezTo>
                    <a:pt x="4366" y="4338"/>
                    <a:pt x="3937" y="5012"/>
                    <a:pt x="3937" y="5012"/>
                  </a:cubicBezTo>
                  <a:cubicBezTo>
                    <a:pt x="3937" y="5012"/>
                    <a:pt x="3074" y="5037"/>
                    <a:pt x="2655" y="5245"/>
                  </a:cubicBezTo>
                  <a:cubicBezTo>
                    <a:pt x="2236" y="5453"/>
                    <a:pt x="1833" y="6101"/>
                    <a:pt x="1419" y="6260"/>
                  </a:cubicBezTo>
                  <a:cubicBezTo>
                    <a:pt x="1005" y="6419"/>
                    <a:pt x="289" y="6073"/>
                    <a:pt x="169" y="6198"/>
                  </a:cubicBezTo>
                  <a:cubicBezTo>
                    <a:pt x="49" y="6323"/>
                    <a:pt x="507" y="6820"/>
                    <a:pt x="701" y="7008"/>
                  </a:cubicBezTo>
                  <a:cubicBezTo>
                    <a:pt x="895" y="7196"/>
                    <a:pt x="1223" y="7217"/>
                    <a:pt x="1331" y="7324"/>
                  </a:cubicBezTo>
                  <a:cubicBezTo>
                    <a:pt x="1439" y="7431"/>
                    <a:pt x="1341" y="7543"/>
                    <a:pt x="1348" y="7649"/>
                  </a:cubicBezTo>
                  <a:cubicBezTo>
                    <a:pt x="1355" y="7755"/>
                    <a:pt x="1428" y="7881"/>
                    <a:pt x="1372" y="7962"/>
                  </a:cubicBezTo>
                  <a:cubicBezTo>
                    <a:pt x="1316" y="8043"/>
                    <a:pt x="1188" y="8009"/>
                    <a:pt x="1013" y="8134"/>
                  </a:cubicBezTo>
                  <a:cubicBezTo>
                    <a:pt x="838" y="8259"/>
                    <a:pt x="295" y="8195"/>
                    <a:pt x="322" y="8711"/>
                  </a:cubicBezTo>
                  <a:cubicBezTo>
                    <a:pt x="331" y="8882"/>
                    <a:pt x="-498" y="8858"/>
                    <a:pt x="468" y="9181"/>
                  </a:cubicBezTo>
                  <a:cubicBezTo>
                    <a:pt x="1434" y="9504"/>
                    <a:pt x="5678" y="9982"/>
                    <a:pt x="6120" y="10652"/>
                  </a:cubicBezTo>
                  <a:lnTo>
                    <a:pt x="6381" y="10504"/>
                  </a:lnTo>
                  <a:lnTo>
                    <a:pt x="7267" y="101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3" name="Freeform 296"/>
            <p:cNvSpPr>
              <a:spLocks/>
            </p:cNvSpPr>
            <p:nvPr/>
          </p:nvSpPr>
          <p:spPr bwMode="auto">
            <a:xfrm>
              <a:off x="9388855" y="2957286"/>
              <a:ext cx="556446" cy="678622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39034298 w 10736"/>
                <a:gd name="T15" fmla="*/ 27434920 h 10000"/>
                <a:gd name="T16" fmla="*/ 38224602 w 10736"/>
                <a:gd name="T17" fmla="*/ 24976184 h 10000"/>
                <a:gd name="T18" fmla="*/ 33561028 w 10736"/>
                <a:gd name="T19" fmla="*/ 24999963 h 10000"/>
                <a:gd name="T20" fmla="*/ 31497609 w 10736"/>
                <a:gd name="T21" fmla="*/ 27506345 h 10000"/>
                <a:gd name="T22" fmla="*/ 28397787 w 10736"/>
                <a:gd name="T23" fmla="*/ 26673556 h 10000"/>
                <a:gd name="T24" fmla="*/ 19616626 w 10736"/>
                <a:gd name="T25" fmla="*/ 21668808 h 10000"/>
                <a:gd name="T26" fmla="*/ 18584917 w 10736"/>
                <a:gd name="T27" fmla="*/ 14998393 h 10000"/>
                <a:gd name="T28" fmla="*/ 18584917 w 10736"/>
                <a:gd name="T29" fmla="*/ 9168782 h 10000"/>
                <a:gd name="T30" fmla="*/ 19584249 w 10736"/>
                <a:gd name="T31" fmla="*/ 4766783 h 10000"/>
                <a:gd name="T32" fmla="*/ 16521430 w 10736"/>
                <a:gd name="T33" fmla="*/ 0 h 10000"/>
                <a:gd name="T34" fmla="*/ 14971553 w 10736"/>
                <a:gd name="T35" fmla="*/ 832789 h 10000"/>
                <a:gd name="T36" fmla="*/ 9808313 w 10736"/>
                <a:gd name="T37" fmla="*/ 3331244 h 10000"/>
                <a:gd name="T38" fmla="*/ 11358190 w 10736"/>
                <a:gd name="T39" fmla="*/ 9168782 h 10000"/>
                <a:gd name="T40" fmla="*/ 9294771 w 10736"/>
                <a:gd name="T41" fmla="*/ 16671985 h 10000"/>
                <a:gd name="T42" fmla="*/ 4131531 w 10736"/>
                <a:gd name="T43" fmla="*/ 24167174 h 10000"/>
                <a:gd name="T44" fmla="*/ 3613364 w 10736"/>
                <a:gd name="T45" fmla="*/ 30004711 h 10000"/>
                <a:gd name="T46" fmla="*/ 3099821 w 10736"/>
                <a:gd name="T47" fmla="*/ 35001533 h 10000"/>
                <a:gd name="T48" fmla="*/ 0 w 10736"/>
                <a:gd name="T49" fmla="*/ 36667200 h 10000"/>
                <a:gd name="T50" fmla="*/ 3613364 w 10736"/>
                <a:gd name="T51" fmla="*/ 44170315 h 10000"/>
                <a:gd name="T52" fmla="*/ 7740201 w 10736"/>
                <a:gd name="T53" fmla="*/ 56670341 h 10000"/>
                <a:gd name="T54" fmla="*/ 11871732 w 10736"/>
                <a:gd name="T55" fmla="*/ 70978706 h 10000"/>
                <a:gd name="T56" fmla="*/ 14971553 w 10736"/>
                <a:gd name="T57" fmla="*/ 79314699 h 10000"/>
                <a:gd name="T58" fmla="*/ 18584917 w 10736"/>
                <a:gd name="T59" fmla="*/ 72644373 h 10000"/>
                <a:gd name="T60" fmla="*/ 19616626 w 10736"/>
                <a:gd name="T61" fmla="*/ 63483517 h 10000"/>
                <a:gd name="T62" fmla="*/ 23748157 w 10736"/>
                <a:gd name="T63" fmla="*/ 53339096 h 10000"/>
                <a:gd name="T64" fmla="*/ 30715733 w 10736"/>
                <a:gd name="T65" fmla="*/ 46597345 h 10000"/>
                <a:gd name="T66" fmla="*/ 37299342 w 10736"/>
                <a:gd name="T67" fmla="*/ 42084380 h 10000"/>
                <a:gd name="T68" fmla="*/ 36799675 w 10736"/>
                <a:gd name="T69" fmla="*/ 34842920 h 10000"/>
                <a:gd name="T70" fmla="*/ 38913972 w 10736"/>
                <a:gd name="T71" fmla="*/ 33534290 h 1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8879" y="3366"/>
                    <a:pt x="8859" y="3438"/>
                  </a:cubicBezTo>
                  <a:lnTo>
                    <a:pt x="8437" y="3459"/>
                  </a:lnTo>
                  <a:cubicBezTo>
                    <a:pt x="8303" y="3436"/>
                    <a:pt x="8184" y="3409"/>
                    <a:pt x="8149" y="3340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4" name="Freeform 297"/>
            <p:cNvSpPr>
              <a:spLocks/>
            </p:cNvSpPr>
            <p:nvPr/>
          </p:nvSpPr>
          <p:spPr bwMode="auto">
            <a:xfrm>
              <a:off x="9189261" y="2933093"/>
              <a:ext cx="269755" cy="209272"/>
            </a:xfrm>
            <a:custGeom>
              <a:avLst/>
              <a:gdLst>
                <a:gd name="T0" fmla="*/ 2147483646 w 10348"/>
                <a:gd name="T1" fmla="*/ 127370832 h 11017"/>
                <a:gd name="T2" fmla="*/ 2147483646 w 10348"/>
                <a:gd name="T3" fmla="*/ 455278234 h 11017"/>
                <a:gd name="T4" fmla="*/ 2147483646 w 10348"/>
                <a:gd name="T5" fmla="*/ 455278234 h 11017"/>
                <a:gd name="T6" fmla="*/ 2147483646 w 10348"/>
                <a:gd name="T7" fmla="*/ 113815526 h 11017"/>
                <a:gd name="T8" fmla="*/ 2147483646 w 10348"/>
                <a:gd name="T9" fmla="*/ 0 h 11017"/>
                <a:gd name="T10" fmla="*/ 2147483646 w 10348"/>
                <a:gd name="T11" fmla="*/ 341462085 h 11017"/>
                <a:gd name="T12" fmla="*/ 2147483646 w 10348"/>
                <a:gd name="T13" fmla="*/ 569480901 h 11017"/>
                <a:gd name="T14" fmla="*/ 2147483646 w 10348"/>
                <a:gd name="T15" fmla="*/ 449081292 h 11017"/>
                <a:gd name="T16" fmla="*/ 2147483646 w 10348"/>
                <a:gd name="T17" fmla="*/ 455278234 h 11017"/>
                <a:gd name="T18" fmla="*/ 2147483646 w 10348"/>
                <a:gd name="T19" fmla="*/ 455278234 h 11017"/>
                <a:gd name="T20" fmla="*/ 2147483646 w 10348"/>
                <a:gd name="T21" fmla="*/ 341462085 h 11017"/>
                <a:gd name="T22" fmla="*/ 2147483646 w 10348"/>
                <a:gd name="T23" fmla="*/ 910942986 h 11017"/>
                <a:gd name="T24" fmla="*/ 2147483646 w 10348"/>
                <a:gd name="T25" fmla="*/ 1138590192 h 11017"/>
                <a:gd name="T26" fmla="*/ 2147483646 w 10348"/>
                <a:gd name="T27" fmla="*/ 1366221220 h 11017"/>
                <a:gd name="T28" fmla="*/ 1666989379 w 10348"/>
                <a:gd name="T29" fmla="*/ 1252405693 h 11017"/>
                <a:gd name="T30" fmla="*/ 785608426 w 10348"/>
                <a:gd name="T31" fmla="*/ 1101813130 h 11017"/>
                <a:gd name="T32" fmla="*/ 487236657 w 10348"/>
                <a:gd name="T33" fmla="*/ 1821886594 h 11017"/>
                <a:gd name="T34" fmla="*/ 476265638 w 10348"/>
                <a:gd name="T35" fmla="*/ 2147483646 h 11017"/>
                <a:gd name="T36" fmla="*/ 0 w 10348"/>
                <a:gd name="T37" fmla="*/ 2147483646 h 11017"/>
                <a:gd name="T38" fmla="*/ 1094910263 w 10348"/>
                <a:gd name="T39" fmla="*/ 2147483646 h 11017"/>
                <a:gd name="T40" fmla="*/ 1071648001 w 10348"/>
                <a:gd name="T41" fmla="*/ 2147483646 h 11017"/>
                <a:gd name="T42" fmla="*/ 645991505 w 10348"/>
                <a:gd name="T43" fmla="*/ 2147483646 h 11017"/>
                <a:gd name="T44" fmla="*/ 1868186495 w 10348"/>
                <a:gd name="T45" fmla="*/ 2147483646 h 11017"/>
                <a:gd name="T46" fmla="*/ 2147483646 w 10348"/>
                <a:gd name="T47" fmla="*/ 2147483646 h 11017"/>
                <a:gd name="T48" fmla="*/ 2147483646 w 10348"/>
                <a:gd name="T49" fmla="*/ 2147483646 h 11017"/>
                <a:gd name="T50" fmla="*/ 2147483646 w 10348"/>
                <a:gd name="T51" fmla="*/ 2147483646 h 11017"/>
                <a:gd name="T52" fmla="*/ 2147483646 w 10348"/>
                <a:gd name="T53" fmla="*/ 2147483646 h 11017"/>
                <a:gd name="T54" fmla="*/ 2147483646 w 10348"/>
                <a:gd name="T55" fmla="*/ 2147483646 h 11017"/>
                <a:gd name="T56" fmla="*/ 2147483646 w 10348"/>
                <a:gd name="T57" fmla="*/ 2147483646 h 11017"/>
                <a:gd name="T58" fmla="*/ 2147483646 w 10348"/>
                <a:gd name="T59" fmla="*/ 2147483646 h 11017"/>
                <a:gd name="T60" fmla="*/ 2147483646 w 10348"/>
                <a:gd name="T61" fmla="*/ 2147483646 h 11017"/>
                <a:gd name="T62" fmla="*/ 2147483646 w 10348"/>
                <a:gd name="T63" fmla="*/ 2147483646 h 11017"/>
                <a:gd name="T64" fmla="*/ 2147483646 w 10348"/>
                <a:gd name="T65" fmla="*/ 1910544014 h 11017"/>
                <a:gd name="T66" fmla="*/ 2147483646 w 10348"/>
                <a:gd name="T67" fmla="*/ 1644586688 h 11017"/>
                <a:gd name="T68" fmla="*/ 2147483646 w 10348"/>
                <a:gd name="T69" fmla="*/ 1240012457 h 11017"/>
                <a:gd name="T70" fmla="*/ 2147483646 w 10348"/>
                <a:gd name="T71" fmla="*/ 797127484 h 11017"/>
                <a:gd name="T72" fmla="*/ 2147483646 w 10348"/>
                <a:gd name="T73" fmla="*/ 683311958 h 11017"/>
                <a:gd name="T74" fmla="*/ 2147483646 w 10348"/>
                <a:gd name="T75" fmla="*/ 341462085 h 11017"/>
                <a:gd name="T76" fmla="*/ 2147483646 w 10348"/>
                <a:gd name="T77" fmla="*/ 127370832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348" h="11017">
                  <a:moveTo>
                    <a:pt x="9574" y="329"/>
                  </a:moveTo>
                  <a:cubicBezTo>
                    <a:pt x="9252" y="611"/>
                    <a:pt x="8879" y="1035"/>
                    <a:pt x="8609" y="1176"/>
                  </a:cubicBezTo>
                  <a:cubicBezTo>
                    <a:pt x="8340" y="1317"/>
                    <a:pt x="8174" y="1176"/>
                    <a:pt x="7957" y="1176"/>
                  </a:cubicBezTo>
                  <a:cubicBezTo>
                    <a:pt x="7884" y="882"/>
                    <a:pt x="7812" y="588"/>
                    <a:pt x="7739" y="294"/>
                  </a:cubicBezTo>
                  <a:lnTo>
                    <a:pt x="7522" y="0"/>
                  </a:lnTo>
                  <a:lnTo>
                    <a:pt x="6870" y="882"/>
                  </a:lnTo>
                  <a:cubicBezTo>
                    <a:pt x="6725" y="1078"/>
                    <a:pt x="6646" y="1425"/>
                    <a:pt x="6435" y="1471"/>
                  </a:cubicBezTo>
                  <a:cubicBezTo>
                    <a:pt x="6224" y="1517"/>
                    <a:pt x="5881" y="1264"/>
                    <a:pt x="5604" y="1160"/>
                  </a:cubicBezTo>
                  <a:cubicBezTo>
                    <a:pt x="5446" y="1165"/>
                    <a:pt x="5319" y="1173"/>
                    <a:pt x="5131" y="1176"/>
                  </a:cubicBezTo>
                  <a:cubicBezTo>
                    <a:pt x="4943" y="1179"/>
                    <a:pt x="4696" y="1176"/>
                    <a:pt x="4478" y="1176"/>
                  </a:cubicBezTo>
                  <a:lnTo>
                    <a:pt x="3609" y="882"/>
                  </a:lnTo>
                  <a:cubicBezTo>
                    <a:pt x="3536" y="1372"/>
                    <a:pt x="3464" y="1863"/>
                    <a:pt x="3391" y="2353"/>
                  </a:cubicBezTo>
                  <a:lnTo>
                    <a:pt x="2305" y="2941"/>
                  </a:lnTo>
                  <a:lnTo>
                    <a:pt x="1870" y="3529"/>
                  </a:lnTo>
                  <a:lnTo>
                    <a:pt x="1218" y="3235"/>
                  </a:lnTo>
                  <a:lnTo>
                    <a:pt x="574" y="2846"/>
                  </a:lnTo>
                  <a:cubicBezTo>
                    <a:pt x="501" y="3434"/>
                    <a:pt x="429" y="4118"/>
                    <a:pt x="356" y="4706"/>
                  </a:cubicBezTo>
                  <a:cubicBezTo>
                    <a:pt x="284" y="5098"/>
                    <a:pt x="420" y="5490"/>
                    <a:pt x="348" y="5882"/>
                  </a:cubicBezTo>
                  <a:cubicBezTo>
                    <a:pt x="278" y="6404"/>
                    <a:pt x="70" y="7212"/>
                    <a:pt x="0" y="7734"/>
                  </a:cubicBezTo>
                  <a:cubicBezTo>
                    <a:pt x="290" y="7930"/>
                    <a:pt x="510" y="8221"/>
                    <a:pt x="800" y="8417"/>
                  </a:cubicBezTo>
                  <a:cubicBezTo>
                    <a:pt x="365" y="10182"/>
                    <a:pt x="838" y="9339"/>
                    <a:pt x="783" y="9706"/>
                  </a:cubicBezTo>
                  <a:cubicBezTo>
                    <a:pt x="728" y="10073"/>
                    <a:pt x="375" y="10425"/>
                    <a:pt x="472" y="10621"/>
                  </a:cubicBezTo>
                  <a:cubicBezTo>
                    <a:pt x="569" y="10817"/>
                    <a:pt x="1142" y="10837"/>
                    <a:pt x="1365" y="10882"/>
                  </a:cubicBezTo>
                  <a:cubicBezTo>
                    <a:pt x="1588" y="10927"/>
                    <a:pt x="1663" y="10844"/>
                    <a:pt x="1808" y="10893"/>
                  </a:cubicBezTo>
                  <a:cubicBezTo>
                    <a:pt x="1953" y="10942"/>
                    <a:pt x="2528" y="11085"/>
                    <a:pt x="3024" y="10980"/>
                  </a:cubicBezTo>
                  <a:cubicBezTo>
                    <a:pt x="3520" y="10875"/>
                    <a:pt x="4444" y="10604"/>
                    <a:pt x="4782" y="10261"/>
                  </a:cubicBezTo>
                  <a:cubicBezTo>
                    <a:pt x="5120" y="9918"/>
                    <a:pt x="4865" y="9199"/>
                    <a:pt x="5051" y="8921"/>
                  </a:cubicBezTo>
                  <a:cubicBezTo>
                    <a:pt x="5237" y="8643"/>
                    <a:pt x="5530" y="8785"/>
                    <a:pt x="5896" y="8595"/>
                  </a:cubicBezTo>
                  <a:cubicBezTo>
                    <a:pt x="6262" y="8405"/>
                    <a:pt x="7014" y="8083"/>
                    <a:pt x="7247" y="7778"/>
                  </a:cubicBezTo>
                  <a:cubicBezTo>
                    <a:pt x="7481" y="7473"/>
                    <a:pt x="7240" y="6977"/>
                    <a:pt x="7297" y="6764"/>
                  </a:cubicBezTo>
                  <a:cubicBezTo>
                    <a:pt x="7354" y="6552"/>
                    <a:pt x="7475" y="6617"/>
                    <a:pt x="7587" y="6503"/>
                  </a:cubicBezTo>
                  <a:cubicBezTo>
                    <a:pt x="7699" y="6389"/>
                    <a:pt x="7797" y="6339"/>
                    <a:pt x="7969" y="6078"/>
                  </a:cubicBezTo>
                  <a:cubicBezTo>
                    <a:pt x="8141" y="5817"/>
                    <a:pt x="8490" y="5240"/>
                    <a:pt x="8619" y="4935"/>
                  </a:cubicBezTo>
                  <a:cubicBezTo>
                    <a:pt x="8748" y="4630"/>
                    <a:pt x="8651" y="4537"/>
                    <a:pt x="8743" y="4248"/>
                  </a:cubicBezTo>
                  <a:cubicBezTo>
                    <a:pt x="8835" y="3959"/>
                    <a:pt x="9159" y="3568"/>
                    <a:pt x="9173" y="3203"/>
                  </a:cubicBezTo>
                  <a:cubicBezTo>
                    <a:pt x="9187" y="2838"/>
                    <a:pt x="8630" y="2299"/>
                    <a:pt x="8826" y="2059"/>
                  </a:cubicBezTo>
                  <a:cubicBezTo>
                    <a:pt x="9022" y="1819"/>
                    <a:pt x="9841" y="1863"/>
                    <a:pt x="10348" y="1765"/>
                  </a:cubicBezTo>
                  <a:lnTo>
                    <a:pt x="9913" y="882"/>
                  </a:lnTo>
                  <a:lnTo>
                    <a:pt x="9574" y="32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5" name="Freeform 298"/>
            <p:cNvSpPr>
              <a:spLocks/>
            </p:cNvSpPr>
            <p:nvPr/>
          </p:nvSpPr>
          <p:spPr bwMode="auto">
            <a:xfrm>
              <a:off x="9795302" y="3245186"/>
              <a:ext cx="85887" cy="105241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6" name="Freeform 331"/>
            <p:cNvSpPr>
              <a:spLocks/>
            </p:cNvSpPr>
            <p:nvPr/>
          </p:nvSpPr>
          <p:spPr bwMode="auto">
            <a:xfrm>
              <a:off x="9610224" y="3106075"/>
              <a:ext cx="163304" cy="91934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7" name="Freeform 447"/>
            <p:cNvSpPr>
              <a:spLocks/>
            </p:cNvSpPr>
            <p:nvPr/>
          </p:nvSpPr>
          <p:spPr bwMode="auto">
            <a:xfrm>
              <a:off x="9875140" y="3210107"/>
              <a:ext cx="205643" cy="372577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8" name="Freeform 241"/>
            <p:cNvSpPr>
              <a:spLocks/>
            </p:cNvSpPr>
            <p:nvPr/>
          </p:nvSpPr>
          <p:spPr bwMode="auto">
            <a:xfrm>
              <a:off x="9789254" y="3159301"/>
              <a:ext cx="67741" cy="37499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9" name="Freeform 448"/>
            <p:cNvSpPr>
              <a:spLocks/>
            </p:cNvSpPr>
            <p:nvPr/>
          </p:nvSpPr>
          <p:spPr bwMode="auto">
            <a:xfrm>
              <a:off x="10048122" y="3649214"/>
              <a:ext cx="97982" cy="112499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0" name="Freeform 330"/>
            <p:cNvSpPr>
              <a:spLocks/>
            </p:cNvSpPr>
            <p:nvPr/>
          </p:nvSpPr>
          <p:spPr bwMode="auto">
            <a:xfrm>
              <a:off x="10074735" y="3300831"/>
              <a:ext cx="152418" cy="298787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1" name="Freeform 446"/>
            <p:cNvSpPr>
              <a:spLocks/>
            </p:cNvSpPr>
            <p:nvPr/>
          </p:nvSpPr>
          <p:spPr bwMode="auto">
            <a:xfrm>
              <a:off x="9976752" y="3350428"/>
              <a:ext cx="169353" cy="304835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2" name="Freeform 329"/>
            <p:cNvSpPr>
              <a:spLocks/>
            </p:cNvSpPr>
            <p:nvPr/>
          </p:nvSpPr>
          <p:spPr bwMode="auto">
            <a:xfrm>
              <a:off x="10027558" y="3320186"/>
              <a:ext cx="160886" cy="175402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3" name="Freeform 329"/>
            <p:cNvSpPr>
              <a:spLocks/>
            </p:cNvSpPr>
            <p:nvPr/>
          </p:nvSpPr>
          <p:spPr bwMode="auto">
            <a:xfrm>
              <a:off x="10075944" y="3483491"/>
              <a:ext cx="112499" cy="8951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</p:grpSp>
      <p:grpSp>
        <p:nvGrpSpPr>
          <p:cNvPr id="7" name="Группа 214"/>
          <p:cNvGrpSpPr>
            <a:grpSpLocks/>
          </p:cNvGrpSpPr>
          <p:nvPr/>
        </p:nvGrpSpPr>
        <p:grpSpPr bwMode="auto">
          <a:xfrm>
            <a:off x="13313398" y="4686327"/>
            <a:ext cx="261104" cy="261105"/>
            <a:chOff x="2745562" y="2434378"/>
            <a:chExt cx="738721" cy="738721"/>
          </a:xfrm>
        </p:grpSpPr>
        <p:sp>
          <p:nvSpPr>
            <p:cNvPr id="456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7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8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8" name="Группа 214"/>
          <p:cNvGrpSpPr>
            <a:grpSpLocks/>
          </p:cNvGrpSpPr>
          <p:nvPr/>
        </p:nvGrpSpPr>
        <p:grpSpPr bwMode="auto">
          <a:xfrm>
            <a:off x="13140451" y="5748321"/>
            <a:ext cx="261104" cy="261105"/>
            <a:chOff x="2745562" y="2434378"/>
            <a:chExt cx="738721" cy="738721"/>
          </a:xfrm>
        </p:grpSpPr>
        <p:sp>
          <p:nvSpPr>
            <p:cNvPr id="460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1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2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9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446699" y="4012889"/>
            <a:ext cx="3110112" cy="1935503"/>
            <a:chOff x="1058216" y="1539480"/>
            <a:chExt cx="2473753" cy="1539481"/>
          </a:xfrm>
        </p:grpSpPr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HONG KONG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68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69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10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250236" y="5077624"/>
            <a:ext cx="3110112" cy="1935503"/>
            <a:chOff x="1058216" y="1539480"/>
            <a:chExt cx="2473753" cy="1539481"/>
          </a:xfrm>
        </p:grpSpPr>
        <p:sp>
          <p:nvSpPr>
            <p:cNvPr id="471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SINGAPORE</a:t>
              </a:r>
              <a:endParaRPr lang="ko-KR" altLang="en-US" sz="10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2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3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227" name="Группа 225"/>
          <p:cNvGrpSpPr/>
          <p:nvPr/>
        </p:nvGrpSpPr>
        <p:grpSpPr>
          <a:xfrm>
            <a:off x="10169538" y="2491216"/>
            <a:ext cx="443360" cy="443360"/>
            <a:chOff x="9958518" y="2078253"/>
            <a:chExt cx="637040" cy="637040"/>
          </a:xfrm>
        </p:grpSpPr>
        <p:sp>
          <p:nvSpPr>
            <p:cNvPr id="228" name="Овал 227"/>
            <p:cNvSpPr/>
            <p:nvPr/>
          </p:nvSpPr>
          <p:spPr bwMode="auto">
            <a:xfrm>
              <a:off x="9958518" y="2078253"/>
              <a:ext cx="637040" cy="63704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229" name="Овал 228"/>
            <p:cNvSpPr/>
            <p:nvPr/>
          </p:nvSpPr>
          <p:spPr bwMode="auto">
            <a:xfrm>
              <a:off x="10152197" y="2271932"/>
              <a:ext cx="249681" cy="249681"/>
            </a:xfrm>
            <a:prstGeom prst="ellipse">
              <a:avLst/>
            </a:prstGeom>
            <a:solidFill>
              <a:srgbClr val="00B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sp>
        <p:nvSpPr>
          <p:cNvPr id="451" name="Овал 229"/>
          <p:cNvSpPr/>
          <p:nvPr/>
        </p:nvSpPr>
        <p:spPr bwMode="auto">
          <a:xfrm>
            <a:off x="10357945" y="2682536"/>
            <a:ext cx="61609" cy="61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3900" dirty="0"/>
          </a:p>
        </p:txBody>
      </p:sp>
      <p:grpSp>
        <p:nvGrpSpPr>
          <p:cNvPr id="11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0367279" y="1924783"/>
            <a:ext cx="3110112" cy="1935503"/>
            <a:chOff x="1058216" y="1539480"/>
            <a:chExt cx="2473753" cy="1539481"/>
          </a:xfrm>
        </p:grpSpPr>
        <p:sp>
          <p:nvSpPr>
            <p:cNvPr id="475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MOSCOW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6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7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15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7331" y="412652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('you will have 5 years experience under your belt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developing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performance critical applications that run in a production environment using </a:t>
            </a:r>
            <a:r>
              <a:rPr lang="en-US" sz="3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3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and or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java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{'entities': [(150, 154,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(137, 143,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(50, 57,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'DEVELOP'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)]})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331" y="5598897"/>
            <a:ext cx="14684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('very good knowledge of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preferably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mysql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'entities': [(23, 26,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(38, 43,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'DB'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sp>
        <p:nvSpPr>
          <p:cNvPr id="8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1"/>
          <p:cNvSpPr/>
          <p:nvPr/>
        </p:nvSpPr>
        <p:spPr>
          <a:xfrm>
            <a:off x="208961" y="7592533"/>
            <a:ext cx="790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Named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Entity Recognition (NER)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Прямоугольник 9"/>
          <p:cNvSpPr/>
          <p:nvPr/>
        </p:nvSpPr>
        <p:spPr>
          <a:xfrm>
            <a:off x="339848" y="8238864"/>
            <a:ext cx="166297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Labeling train dataset</a:t>
            </a:r>
            <a:endParaRPr lang="ru-RU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330" y="3005775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('your responsibilities would include </a:t>
            </a: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design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implement and migrate existing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sqlbased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etls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spark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based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technology to achieve scale and performance', 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'entities':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[(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40, 46,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'ARCHITECT'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(95, 100,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'HADOOP'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991" y="5046133"/>
            <a:ext cx="3408671" cy="1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7331" y="412652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('you will have 5 years experience under your belt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developing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performance critical applications that run in a production environment using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and or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{'entities': [(150, 154,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(137, 143,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(50, 57,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'DEVELOP'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7331" y="5598897"/>
            <a:ext cx="14684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('very good knowledge of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preferably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mysql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  <a:endParaRPr lang="en-US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'entities': [(23, 26,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(38, 43,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'DB'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sp>
        <p:nvSpPr>
          <p:cNvPr id="8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1"/>
          <p:cNvSpPr/>
          <p:nvPr/>
        </p:nvSpPr>
        <p:spPr>
          <a:xfrm>
            <a:off x="208961" y="7592533"/>
            <a:ext cx="790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Named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Entity Recognition (NER)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Прямоугольник 9"/>
          <p:cNvSpPr/>
          <p:nvPr/>
        </p:nvSpPr>
        <p:spPr>
          <a:xfrm>
            <a:off x="339848" y="8238864"/>
            <a:ext cx="166297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Labeling train dataset</a:t>
            </a:r>
            <a:endParaRPr lang="ru-RU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330" y="3005775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('your responsibilities would include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design</a:t>
            </a:r>
            <a:r>
              <a:rPr lang="en-US" sz="3200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implement and migrate existing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sqlbased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etls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spark</a:t>
            </a:r>
            <a:r>
              <a:rPr lang="en-US" sz="3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based technology to achieve scale and performance',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{'entities': [(40, 46,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'ARCHITECT'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(95, 100,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'HADOOP'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)]})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991" y="5046133"/>
            <a:ext cx="3408671" cy="1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7331" y="412652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('you will have 5 years experience under your belt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developing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performance critical applications that run in a production environment using </a:t>
            </a:r>
            <a:r>
              <a:rPr lang="en-US" sz="3200" b="1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and or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',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{'entities': [(150, 154,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(137, 143,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(50, 57,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'DEVELOP'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sp>
        <p:nvSpPr>
          <p:cNvPr id="7" name="Rectangle 6"/>
          <p:cNvSpPr/>
          <p:nvPr/>
        </p:nvSpPr>
        <p:spPr>
          <a:xfrm>
            <a:off x="337331" y="5598897"/>
            <a:ext cx="14684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('very good knowledge of </a:t>
            </a:r>
            <a:r>
              <a:rPr lang="en-US" sz="3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preferably </a:t>
            </a:r>
            <a:r>
              <a:rPr lang="en-US" sz="3200" b="1" dirty="0" err="1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mysql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{'entities': [(23, 26,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'LANG'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(38, 43, </a:t>
            </a:r>
            <a:r>
              <a:rPr lang="en-US" sz="3200" b="1" dirty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'DB'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)]})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1"/>
          <p:cNvSpPr/>
          <p:nvPr/>
        </p:nvSpPr>
        <p:spPr>
          <a:xfrm>
            <a:off x="208961" y="7592533"/>
            <a:ext cx="7903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Named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Entity Recognition (NER)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Прямоугольник 9"/>
          <p:cNvSpPr/>
          <p:nvPr/>
        </p:nvSpPr>
        <p:spPr>
          <a:xfrm>
            <a:off x="339848" y="8238864"/>
            <a:ext cx="1662972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Labeling train dataset</a:t>
            </a:r>
            <a:endParaRPr lang="ru-RU" sz="20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330" y="3005775"/>
            <a:ext cx="166322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('your responsibilities would include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design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implement and migrate existing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sqlbased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etls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spark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based technology to achieve scale and performance',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{'entities': [(40, 46,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'ARCHITECT'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), (95, 100,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'HADOOP'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)]})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991" y="5046133"/>
            <a:ext cx="3408671" cy="1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8"/>
          <p:cNvSpPr/>
          <p:nvPr/>
        </p:nvSpPr>
        <p:spPr>
          <a:xfrm>
            <a:off x="406400" y="290251"/>
            <a:ext cx="17238134" cy="9395615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0" y="304800"/>
            <a:ext cx="16619443" cy="89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1"/>
          <p:cNvSpPr/>
          <p:nvPr/>
        </p:nvSpPr>
        <p:spPr>
          <a:xfrm>
            <a:off x="208961" y="7592533"/>
            <a:ext cx="6632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Pipeline </a:t>
            </a:r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Architecture 1.7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Прямоугольник 9"/>
          <p:cNvSpPr/>
          <p:nvPr/>
        </p:nvSpPr>
        <p:spPr>
          <a:xfrm>
            <a:off x="566077" y="8182031"/>
            <a:ext cx="4961266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State machine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ambda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functions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6 CloudWatch schedulers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Athena table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Superset dashboard</a:t>
            </a:r>
            <a:endParaRPr lang="ru-RU" sz="20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77" y="254000"/>
            <a:ext cx="12247108" cy="6764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1"/>
          <p:cNvSpPr/>
          <p:nvPr/>
        </p:nvSpPr>
        <p:spPr>
          <a:xfrm>
            <a:off x="208961" y="7592533"/>
            <a:ext cx="6632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Pipeline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Architecture 2.0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Прямоугольник 9"/>
          <p:cNvSpPr/>
          <p:nvPr/>
        </p:nvSpPr>
        <p:spPr>
          <a:xfrm>
            <a:off x="566077" y="8182031"/>
            <a:ext cx="4961266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State machine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ambda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functions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6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CloudWatch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schedulers + alerts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Athena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tables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Superset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dashboards</a:t>
            </a:r>
            <a:endParaRPr lang="ru-RU" sz="20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9" y="244107"/>
            <a:ext cx="12200385" cy="67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" y="294748"/>
            <a:ext cx="17977115" cy="922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313273"/>
            <a:ext cx="18000663" cy="2767352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1"/>
          <p:cNvSpPr/>
          <p:nvPr/>
        </p:nvSpPr>
        <p:spPr>
          <a:xfrm>
            <a:off x="208961" y="7592533"/>
            <a:ext cx="6632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Pipeline </a:t>
            </a:r>
            <a:r>
              <a:rPr lang="en-US" sz="360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Architecture 2.0</a:t>
            </a:r>
            <a:endParaRPr lang="ru-RU" sz="3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Прямоугольник 9"/>
          <p:cNvSpPr/>
          <p:nvPr/>
        </p:nvSpPr>
        <p:spPr>
          <a:xfrm>
            <a:off x="566077" y="8182031"/>
            <a:ext cx="4961266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1 State machine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ambda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functions</a:t>
            </a:r>
          </a:p>
          <a:p>
            <a:pPr>
              <a:lnSpc>
                <a:spcPts val="2800"/>
              </a:lnSpc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6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CloudWatch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schedulers + alerts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Athena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tables</a:t>
            </a:r>
            <a:endParaRPr lang="en-US" sz="2000" dirty="0" smtClean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28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Superset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Consolas" pitchFamily="49" charset="0"/>
                <a:cs typeface="Consolas" pitchFamily="49" charset="0"/>
              </a:rPr>
              <a:t>dashboards</a:t>
            </a:r>
            <a:endParaRPr lang="ru-RU" sz="2000" dirty="0">
              <a:solidFill>
                <a:schemeClr val="bg1">
                  <a:lumMod val="8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39" y="244107"/>
            <a:ext cx="12200385" cy="67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лилиния 8"/>
          <p:cNvSpPr/>
          <p:nvPr/>
        </p:nvSpPr>
        <p:spPr>
          <a:xfrm>
            <a:off x="186267" y="307185"/>
            <a:ext cx="17610666" cy="9412548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72" y="440267"/>
            <a:ext cx="16806655" cy="9101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490" y="307185"/>
            <a:ext cx="6135750" cy="56218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A086BA-F03B-427E-9A36-3795FACB7340}"/>
              </a:ext>
            </a:extLst>
          </p:cNvPr>
          <p:cNvSpPr/>
          <p:nvPr/>
        </p:nvSpPr>
        <p:spPr>
          <a:xfrm>
            <a:off x="10900270" y="0"/>
            <a:ext cx="7387729" cy="10287000"/>
          </a:xfrm>
          <a:prstGeom prst="rect">
            <a:avLst/>
          </a:prstGeom>
          <a:solidFill>
            <a:schemeClr val="accent3">
              <a:alpha val="85000"/>
            </a:schemeClr>
          </a:solidFill>
          <a:ln w="25400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C2522B8A-14A9-40EC-AB31-C4FD06985B35}"/>
              </a:ext>
            </a:extLst>
          </p:cNvPr>
          <p:cNvGrpSpPr>
            <a:grpSpLocks noChangeAspect="1"/>
          </p:cNvGrpSpPr>
          <p:nvPr/>
        </p:nvGrpSpPr>
        <p:grpSpPr>
          <a:xfrm>
            <a:off x="10972800" y="6749289"/>
            <a:ext cx="7315200" cy="3567423"/>
            <a:chOff x="3815110" y="3229315"/>
            <a:chExt cx="14476297" cy="705969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15CFA94C-D46E-4392-BE97-2632F6AC8E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3119" y="6989140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90F02034-EA09-4FAE-865F-C9BE5B017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70419" y="8183219"/>
              <a:ext cx="109728" cy="109728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030C7113-9F1D-458B-8434-2836362BB33C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10172550" y="7078571"/>
              <a:ext cx="1613938" cy="112071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0C670E0F-D7EB-43FA-A68D-08547DA15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0087" y="8197588"/>
              <a:ext cx="73152" cy="73152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E8D5548D-D4E8-4599-89A1-78538F800D98}"/>
                </a:ext>
              </a:extLst>
            </p:cNvPr>
            <p:cNvCxnSpPr>
              <a:stCxn id="27" idx="4"/>
              <a:endCxn id="31" idx="1"/>
            </p:cNvCxnSpPr>
            <p:nvPr/>
          </p:nvCxnSpPr>
          <p:spPr>
            <a:xfrm>
              <a:off x="10135507" y="7093915"/>
              <a:ext cx="435293" cy="111438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51972FB3-120B-4E88-B253-70D3C9F00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63391" y="6200216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9C19EED1-D593-449A-9CC6-7AFB9A8C13FA}"/>
                </a:ext>
              </a:extLst>
            </p:cNvPr>
            <p:cNvCxnSpPr>
              <a:cxnSpLocks/>
              <a:stCxn id="44" idx="5"/>
              <a:endCxn id="31" idx="2"/>
            </p:cNvCxnSpPr>
            <p:nvPr/>
          </p:nvCxnSpPr>
          <p:spPr>
            <a:xfrm>
              <a:off x="8541440" y="6278265"/>
              <a:ext cx="2018647" cy="195589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79174BEA-AFA7-4148-A434-A7A2FEA3A0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05194" y="9261106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2D341941-1EC8-4C29-B5B1-4C4EF82941EB}"/>
                </a:ext>
              </a:extLst>
            </p:cNvPr>
            <p:cNvCxnSpPr>
              <a:cxnSpLocks/>
              <a:stCxn id="44" idx="4"/>
              <a:endCxn id="46" idx="7"/>
            </p:cNvCxnSpPr>
            <p:nvPr/>
          </p:nvCxnSpPr>
          <p:spPr>
            <a:xfrm>
              <a:off x="8509111" y="6291656"/>
              <a:ext cx="774132" cy="298284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4F10320-8E97-496D-A72F-C918BE778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38887" y="9542533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01D89ACD-132E-4857-822E-C499A10754AC}"/>
                </a:ext>
              </a:extLst>
            </p:cNvPr>
            <p:cNvCxnSpPr>
              <a:stCxn id="44" idx="5"/>
              <a:endCxn id="48" idx="1"/>
            </p:cNvCxnSpPr>
            <p:nvPr/>
          </p:nvCxnSpPr>
          <p:spPr>
            <a:xfrm>
              <a:off x="8541440" y="6278265"/>
              <a:ext cx="1810838" cy="327765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xmlns="" id="{467441A5-64E4-431A-819B-D30C1BDC8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74715" y="7671186"/>
              <a:ext cx="73152" cy="73152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22FFF705-1847-4F55-8353-9AD6157F0709}"/>
                </a:ext>
              </a:extLst>
            </p:cNvPr>
            <p:cNvCxnSpPr>
              <a:stCxn id="27" idx="6"/>
              <a:endCxn id="50" idx="2"/>
            </p:cNvCxnSpPr>
            <p:nvPr/>
          </p:nvCxnSpPr>
          <p:spPr>
            <a:xfrm>
              <a:off x="10187894" y="7041528"/>
              <a:ext cx="2586821" cy="66623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A8514463-02F5-461A-911E-A9433D9817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28956" y="6582789"/>
              <a:ext cx="118872" cy="118872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xmlns="" id="{33D9101A-02A6-4D0D-BC98-94253032D840}"/>
                </a:ext>
              </a:extLst>
            </p:cNvPr>
            <p:cNvCxnSpPr>
              <a:cxnSpLocks/>
              <a:stCxn id="52" idx="4"/>
              <a:endCxn id="28" idx="0"/>
            </p:cNvCxnSpPr>
            <p:nvPr/>
          </p:nvCxnSpPr>
          <p:spPr>
            <a:xfrm>
              <a:off x="11688392" y="6701661"/>
              <a:ext cx="136891" cy="148155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ECDEFAB6-7FB4-4EE8-9EAA-DE801BA2BE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39743" y="7252277"/>
              <a:ext cx="73152" cy="73152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59F9500D-A67C-43F8-A646-AAEA107DBBE2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>
              <a:off x="11747828" y="6642225"/>
              <a:ext cx="1991915" cy="64662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7F836602-2D3E-488C-A449-F322DE523F0B}"/>
                </a:ext>
              </a:extLst>
            </p:cNvPr>
            <p:cNvCxnSpPr>
              <a:stCxn id="52" idx="5"/>
              <a:endCxn id="50" idx="1"/>
            </p:cNvCxnSpPr>
            <p:nvPr/>
          </p:nvCxnSpPr>
          <p:spPr>
            <a:xfrm>
              <a:off x="11730420" y="6684253"/>
              <a:ext cx="1055008" cy="99764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EAAAB87F-A173-4E88-BFD2-F3CB39DB405E}"/>
                </a:ext>
              </a:extLst>
            </p:cNvPr>
            <p:cNvCxnSpPr>
              <a:stCxn id="50" idx="3"/>
              <a:endCxn id="28" idx="7"/>
            </p:cNvCxnSpPr>
            <p:nvPr/>
          </p:nvCxnSpPr>
          <p:spPr>
            <a:xfrm flipH="1">
              <a:off x="11864078" y="7733625"/>
              <a:ext cx="921350" cy="46566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9408A0E-81DE-466E-AAC7-79C94EA06B9F}"/>
                </a:ext>
              </a:extLst>
            </p:cNvPr>
            <p:cNvCxnSpPr>
              <a:cxnSpLocks/>
              <a:stCxn id="50" idx="6"/>
              <a:endCxn id="54" idx="3"/>
            </p:cNvCxnSpPr>
            <p:nvPr/>
          </p:nvCxnSpPr>
          <p:spPr>
            <a:xfrm flipV="1">
              <a:off x="12847867" y="7314716"/>
              <a:ext cx="902589" cy="39304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711B857C-8555-42BA-B37D-B6BE424AB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237154" y="5728381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8A5B728E-4762-42E0-B971-30CA439EF371}"/>
                </a:ext>
              </a:extLst>
            </p:cNvPr>
            <p:cNvCxnSpPr>
              <a:stCxn id="59" idx="4"/>
              <a:endCxn id="50" idx="0"/>
            </p:cNvCxnSpPr>
            <p:nvPr/>
          </p:nvCxnSpPr>
          <p:spPr>
            <a:xfrm>
              <a:off x="12289542" y="5833156"/>
              <a:ext cx="521749" cy="183803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75271168-AEA4-4741-9931-FD3D8225B0BF}"/>
                </a:ext>
              </a:extLst>
            </p:cNvPr>
            <p:cNvCxnSpPr>
              <a:stCxn id="59" idx="5"/>
              <a:endCxn id="54" idx="1"/>
            </p:cNvCxnSpPr>
            <p:nvPr/>
          </p:nvCxnSpPr>
          <p:spPr>
            <a:xfrm>
              <a:off x="12326585" y="5817812"/>
              <a:ext cx="1423871" cy="144517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E669381E-F59C-487A-86B8-2EA1866DB4E2}"/>
                </a:ext>
              </a:extLst>
            </p:cNvPr>
            <p:cNvCxnSpPr>
              <a:stCxn id="31" idx="6"/>
              <a:endCxn id="28" idx="2"/>
            </p:cNvCxnSpPr>
            <p:nvPr/>
          </p:nvCxnSpPr>
          <p:spPr>
            <a:xfrm>
              <a:off x="10633239" y="8234164"/>
              <a:ext cx="1137180" cy="391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xmlns="" id="{4B91A58E-79B3-4D6B-8EDA-C934ABDBB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27280" y="6157005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D2929AD8-AF34-46FA-9B14-2A4382F38CDE}"/>
                </a:ext>
              </a:extLst>
            </p:cNvPr>
            <p:cNvCxnSpPr>
              <a:stCxn id="63" idx="4"/>
              <a:endCxn id="31" idx="0"/>
            </p:cNvCxnSpPr>
            <p:nvPr/>
          </p:nvCxnSpPr>
          <p:spPr>
            <a:xfrm flipH="1">
              <a:off x="10596663" y="6248445"/>
              <a:ext cx="476337" cy="194914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FB8570A6-1418-4929-A225-4837AF19C9AD}"/>
                </a:ext>
              </a:extLst>
            </p:cNvPr>
            <p:cNvCxnSpPr>
              <a:cxnSpLocks/>
              <a:stCxn id="63" idx="5"/>
              <a:endCxn id="52" idx="1"/>
            </p:cNvCxnSpPr>
            <p:nvPr/>
          </p:nvCxnSpPr>
          <p:spPr>
            <a:xfrm>
              <a:off x="11105329" y="6235054"/>
              <a:ext cx="541035" cy="36514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4F1BA340-437A-4AF9-8455-96D59E21A7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52766" y="9548443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8203E99B-D263-40A5-A674-929F9F5A8771}"/>
                </a:ext>
              </a:extLst>
            </p:cNvPr>
            <p:cNvCxnSpPr>
              <a:cxnSpLocks/>
              <a:stCxn id="66" idx="0"/>
              <a:endCxn id="28" idx="4"/>
            </p:cNvCxnSpPr>
            <p:nvPr/>
          </p:nvCxnSpPr>
          <p:spPr>
            <a:xfrm flipH="1" flipV="1">
              <a:off x="11825283" y="8292947"/>
              <a:ext cx="279871" cy="125549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50880CBD-D69B-4AE2-B85D-3996C97D302D}"/>
                </a:ext>
              </a:extLst>
            </p:cNvPr>
            <p:cNvCxnSpPr>
              <a:stCxn id="31" idx="5"/>
              <a:endCxn id="66" idx="1"/>
            </p:cNvCxnSpPr>
            <p:nvPr/>
          </p:nvCxnSpPr>
          <p:spPr>
            <a:xfrm>
              <a:off x="10622526" y="8260027"/>
              <a:ext cx="1445584" cy="130376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D27B4EDD-EA8A-40A3-8DAF-6805CBE62AD8}"/>
                </a:ext>
              </a:extLst>
            </p:cNvPr>
            <p:cNvCxnSpPr>
              <a:cxnSpLocks/>
              <a:stCxn id="48" idx="7"/>
              <a:endCxn id="31" idx="3"/>
            </p:cNvCxnSpPr>
            <p:nvPr/>
          </p:nvCxnSpPr>
          <p:spPr>
            <a:xfrm flipV="1">
              <a:off x="10416936" y="8260027"/>
              <a:ext cx="153864" cy="129589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2065A7B-E7A6-438A-B034-1B185B3F19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87867" y="6833369"/>
              <a:ext cx="73152" cy="73152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938263B4-9EA4-4789-8C6E-ABC7E33CD104}"/>
                </a:ext>
              </a:extLst>
            </p:cNvPr>
            <p:cNvCxnSpPr>
              <a:cxnSpLocks/>
              <a:stCxn id="59" idx="6"/>
              <a:endCxn id="70" idx="1"/>
            </p:cNvCxnSpPr>
            <p:nvPr/>
          </p:nvCxnSpPr>
          <p:spPr>
            <a:xfrm>
              <a:off x="12341929" y="5780769"/>
              <a:ext cx="2956651" cy="106331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A55AF782-82B0-43C7-8CEE-D4ECE2C91381}"/>
                </a:ext>
              </a:extLst>
            </p:cNvPr>
            <p:cNvCxnSpPr>
              <a:cxnSpLocks/>
              <a:stCxn id="52" idx="3"/>
              <a:endCxn id="27" idx="7"/>
            </p:cNvCxnSpPr>
            <p:nvPr/>
          </p:nvCxnSpPr>
          <p:spPr>
            <a:xfrm flipH="1">
              <a:off x="10172550" y="6684253"/>
              <a:ext cx="1473814" cy="32023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FACF295E-B51D-496E-9B67-2050655562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66792" y="4202294"/>
              <a:ext cx="109728" cy="109728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F80C3398-BA9B-4B12-9316-555C409F8B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6423" y="5206464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xmlns="" id="{022FB25A-F6C4-4CE3-8B20-A109E5DDC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69912" y="5649800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xmlns="" id="{4B6C8839-FBE3-4AAD-975E-58A4B101AC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548185" y="4481846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E5B50B59-FDF1-4ED3-82EB-0A82F42E56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6989" y="8824793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5ADACC56-D6A6-43A0-A4FF-5059A96A2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6989" y="7863696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xmlns="" id="{AFBC100A-151B-4C11-A7CF-480C7731E2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93320" y="5381747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xmlns="" id="{1ED2A670-D3FA-415D-947B-68E9A3C051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05466" y="8038461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336B7CBD-C589-42E7-A468-4BEB788A68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98048" y="7713062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05CF9A22-60BB-4C40-A76E-56B63B317F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83225" y="5947014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27273819-C1F8-497D-810E-975107BAE10B}"/>
                </a:ext>
              </a:extLst>
            </p:cNvPr>
            <p:cNvCxnSpPr>
              <a:stCxn id="73" idx="3"/>
              <a:endCxn id="59" idx="7"/>
            </p:cNvCxnSpPr>
            <p:nvPr/>
          </p:nvCxnSpPr>
          <p:spPr>
            <a:xfrm flipH="1">
              <a:off x="12326585" y="4295953"/>
              <a:ext cx="1156276" cy="144777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D72A7C9D-C4B6-48B3-A519-CC290B8771D4}"/>
                </a:ext>
              </a:extLst>
            </p:cNvPr>
            <p:cNvCxnSpPr>
              <a:stCxn id="73" idx="5"/>
              <a:endCxn id="75" idx="1"/>
            </p:cNvCxnSpPr>
            <p:nvPr/>
          </p:nvCxnSpPr>
          <p:spPr>
            <a:xfrm>
              <a:off x="13560451" y="4295953"/>
              <a:ext cx="624805" cy="136919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E86C8266-5711-4BCF-94A2-6FEB759F61B4}"/>
                </a:ext>
              </a:extLst>
            </p:cNvPr>
            <p:cNvCxnSpPr>
              <a:stCxn id="75" idx="2"/>
              <a:endCxn id="59" idx="7"/>
            </p:cNvCxnSpPr>
            <p:nvPr/>
          </p:nvCxnSpPr>
          <p:spPr>
            <a:xfrm flipH="1">
              <a:off x="12326585" y="5702188"/>
              <a:ext cx="1843327" cy="4153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94BEA7B2-AFF4-47A8-95DD-9D3A72377C8B}"/>
                </a:ext>
              </a:extLst>
            </p:cNvPr>
            <p:cNvCxnSpPr>
              <a:stCxn id="75" idx="7"/>
              <a:endCxn id="74" idx="3"/>
            </p:cNvCxnSpPr>
            <p:nvPr/>
          </p:nvCxnSpPr>
          <p:spPr>
            <a:xfrm flipV="1">
              <a:off x="14259343" y="5295895"/>
              <a:ext cx="1052424" cy="36924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F1829C97-BB64-40C9-B270-1B33A69D9E54}"/>
                </a:ext>
              </a:extLst>
            </p:cNvPr>
            <p:cNvCxnSpPr>
              <a:stCxn id="75" idx="5"/>
              <a:endCxn id="70" idx="1"/>
            </p:cNvCxnSpPr>
            <p:nvPr/>
          </p:nvCxnSpPr>
          <p:spPr>
            <a:xfrm>
              <a:off x="14259343" y="5739231"/>
              <a:ext cx="1039237" cy="110485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C1AC8755-E4F2-451B-B739-91B08041B2DA}"/>
                </a:ext>
              </a:extLst>
            </p:cNvPr>
            <p:cNvCxnSpPr>
              <a:stCxn id="74" idx="4"/>
              <a:endCxn id="70" idx="0"/>
            </p:cNvCxnSpPr>
            <p:nvPr/>
          </p:nvCxnSpPr>
          <p:spPr>
            <a:xfrm flipH="1">
              <a:off x="15324443" y="5311239"/>
              <a:ext cx="24368" cy="152213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4AE93791-EF1F-4555-ACD1-164EF392B096}"/>
                </a:ext>
              </a:extLst>
            </p:cNvPr>
            <p:cNvCxnSpPr>
              <a:stCxn id="80" idx="1"/>
              <a:endCxn id="54" idx="5"/>
            </p:cNvCxnSpPr>
            <p:nvPr/>
          </p:nvCxnSpPr>
          <p:spPr>
            <a:xfrm flipH="1" flipV="1">
              <a:off x="13802182" y="7314716"/>
              <a:ext cx="518628" cy="73908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0349941B-F890-4508-9EEA-D3F451467963}"/>
                </a:ext>
              </a:extLst>
            </p:cNvPr>
            <p:cNvCxnSpPr>
              <a:stCxn id="75" idx="4"/>
              <a:endCxn id="80" idx="0"/>
            </p:cNvCxnSpPr>
            <p:nvPr/>
          </p:nvCxnSpPr>
          <p:spPr>
            <a:xfrm>
              <a:off x="14222300" y="5754575"/>
              <a:ext cx="135554" cy="228388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xmlns="" id="{EC5C7D26-AB78-40B6-927C-8F611DEB226A}"/>
                </a:ext>
              </a:extLst>
            </p:cNvPr>
            <p:cNvCxnSpPr>
              <a:stCxn id="80" idx="7"/>
              <a:endCxn id="70" idx="3"/>
            </p:cNvCxnSpPr>
            <p:nvPr/>
          </p:nvCxnSpPr>
          <p:spPr>
            <a:xfrm flipV="1">
              <a:off x="14394897" y="6895808"/>
              <a:ext cx="903683" cy="115799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55F7F8F5-0E6D-4C18-AEE8-A49C7F8A48B6}"/>
                </a:ext>
              </a:extLst>
            </p:cNvPr>
            <p:cNvCxnSpPr>
              <a:stCxn id="70" idx="5"/>
              <a:endCxn id="81" idx="1"/>
            </p:cNvCxnSpPr>
            <p:nvPr/>
          </p:nvCxnSpPr>
          <p:spPr>
            <a:xfrm>
              <a:off x="15350306" y="6895808"/>
              <a:ext cx="1163086" cy="83259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xmlns="" id="{98F004CE-BB31-4E73-9433-6452F0D06269}"/>
                </a:ext>
              </a:extLst>
            </p:cNvPr>
            <p:cNvCxnSpPr>
              <a:stCxn id="74" idx="5"/>
              <a:endCxn id="81" idx="0"/>
            </p:cNvCxnSpPr>
            <p:nvPr/>
          </p:nvCxnSpPr>
          <p:spPr>
            <a:xfrm>
              <a:off x="15385854" y="5295895"/>
              <a:ext cx="1164582" cy="241716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xmlns="" id="{CDD134D9-39F9-442D-B235-77BFCBB0D4F6}"/>
                </a:ext>
              </a:extLst>
            </p:cNvPr>
            <p:cNvCxnSpPr>
              <a:stCxn id="81" idx="7"/>
              <a:endCxn id="79" idx="3"/>
            </p:cNvCxnSpPr>
            <p:nvPr/>
          </p:nvCxnSpPr>
          <p:spPr>
            <a:xfrm flipV="1">
              <a:off x="16587479" y="5471178"/>
              <a:ext cx="21185" cy="225722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B3A4EB15-5971-45EF-9937-09A0F80D84B2}"/>
                </a:ext>
              </a:extLst>
            </p:cNvPr>
            <p:cNvCxnSpPr>
              <a:stCxn id="74" idx="6"/>
              <a:endCxn id="79" idx="2"/>
            </p:cNvCxnSpPr>
            <p:nvPr/>
          </p:nvCxnSpPr>
          <p:spPr>
            <a:xfrm>
              <a:off x="15401198" y="5258852"/>
              <a:ext cx="1192122" cy="17528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E84BBCEA-68F0-418B-8DB0-8609402678D7}"/>
                </a:ext>
              </a:extLst>
            </p:cNvPr>
            <p:cNvCxnSpPr>
              <a:cxnSpLocks/>
              <a:stCxn id="79" idx="5"/>
              <a:endCxn id="82" idx="1"/>
            </p:cNvCxnSpPr>
            <p:nvPr/>
          </p:nvCxnSpPr>
          <p:spPr>
            <a:xfrm>
              <a:off x="16682751" y="5471178"/>
              <a:ext cx="1515818" cy="49118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78DDD884-FCEC-4727-8F70-E4E61CCFCACC}"/>
                </a:ext>
              </a:extLst>
            </p:cNvPr>
            <p:cNvCxnSpPr>
              <a:stCxn id="81" idx="6"/>
              <a:endCxn id="82" idx="3"/>
            </p:cNvCxnSpPr>
            <p:nvPr/>
          </p:nvCxnSpPr>
          <p:spPr>
            <a:xfrm flipV="1">
              <a:off x="16602823" y="6036445"/>
              <a:ext cx="1595746" cy="172900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2688E9F0-6E12-4C82-AABF-3FC12017BDEF}"/>
                </a:ext>
              </a:extLst>
            </p:cNvPr>
            <p:cNvCxnSpPr>
              <a:stCxn id="73" idx="6"/>
              <a:endCxn id="76" idx="2"/>
            </p:cNvCxnSpPr>
            <p:nvPr/>
          </p:nvCxnSpPr>
          <p:spPr>
            <a:xfrm>
              <a:off x="13576520" y="4257158"/>
              <a:ext cx="971665" cy="27707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xmlns="" id="{026BF3C8-41BC-4454-933A-490856245C15}"/>
                </a:ext>
              </a:extLst>
            </p:cNvPr>
            <p:cNvCxnSpPr>
              <a:stCxn id="75" idx="0"/>
              <a:endCxn id="76" idx="4"/>
            </p:cNvCxnSpPr>
            <p:nvPr/>
          </p:nvCxnSpPr>
          <p:spPr>
            <a:xfrm flipV="1">
              <a:off x="14222300" y="4586621"/>
              <a:ext cx="378273" cy="106317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xmlns="" id="{26CAF773-97E4-4810-9605-8897778C9065}"/>
                </a:ext>
              </a:extLst>
            </p:cNvPr>
            <p:cNvCxnSpPr>
              <a:stCxn id="76" idx="5"/>
              <a:endCxn id="74" idx="1"/>
            </p:cNvCxnSpPr>
            <p:nvPr/>
          </p:nvCxnSpPr>
          <p:spPr>
            <a:xfrm>
              <a:off x="14637616" y="4571277"/>
              <a:ext cx="674151" cy="65053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EF73665-3B39-4DE8-A73F-1DEE73E95B99}"/>
                </a:ext>
              </a:extLst>
            </p:cNvPr>
            <p:cNvCxnSpPr>
              <a:cxnSpLocks/>
              <a:stCxn id="78" idx="7"/>
              <a:endCxn id="44" idx="3"/>
            </p:cNvCxnSpPr>
            <p:nvPr/>
          </p:nvCxnSpPr>
          <p:spPr>
            <a:xfrm flipV="1">
              <a:off x="7455038" y="6278265"/>
              <a:ext cx="1021744" cy="159882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4243B461-AC57-4AFE-AF19-6B69554ED5A3}"/>
                </a:ext>
              </a:extLst>
            </p:cNvPr>
            <p:cNvCxnSpPr>
              <a:cxnSpLocks/>
              <a:stCxn id="78" idx="3"/>
              <a:endCxn id="77" idx="7"/>
            </p:cNvCxnSpPr>
            <p:nvPr/>
          </p:nvCxnSpPr>
          <p:spPr>
            <a:xfrm>
              <a:off x="7390380" y="7941745"/>
              <a:ext cx="64658" cy="89643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0DC0C7B9-2CE8-4B4E-BF37-6FC74DADEE41}"/>
                </a:ext>
              </a:extLst>
            </p:cNvPr>
            <p:cNvCxnSpPr>
              <a:stCxn id="78" idx="5"/>
              <a:endCxn id="46" idx="1"/>
            </p:cNvCxnSpPr>
            <p:nvPr/>
          </p:nvCxnSpPr>
          <p:spPr>
            <a:xfrm>
              <a:off x="7455038" y="7941745"/>
              <a:ext cx="1763547" cy="133275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005D85F7-8948-427C-B17B-8CE2AB7D8982}"/>
                </a:ext>
              </a:extLst>
            </p:cNvPr>
            <p:cNvCxnSpPr>
              <a:stCxn id="77" idx="6"/>
              <a:endCxn id="46" idx="2"/>
            </p:cNvCxnSpPr>
            <p:nvPr/>
          </p:nvCxnSpPr>
          <p:spPr>
            <a:xfrm>
              <a:off x="7468429" y="8870513"/>
              <a:ext cx="1736765" cy="43631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31FC6B15-2DA2-47F9-8BAB-B5CAAA4D1C74}"/>
                </a:ext>
              </a:extLst>
            </p:cNvPr>
            <p:cNvCxnSpPr>
              <a:cxnSpLocks/>
              <a:stCxn id="78" idx="5"/>
              <a:endCxn id="31" idx="3"/>
            </p:cNvCxnSpPr>
            <p:nvPr/>
          </p:nvCxnSpPr>
          <p:spPr>
            <a:xfrm>
              <a:off x="7455038" y="7941745"/>
              <a:ext cx="3115762" cy="31828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xmlns="" id="{56F946B0-04FB-4850-B262-0FA0BB79D5B0}"/>
                </a:ext>
              </a:extLst>
            </p:cNvPr>
            <p:cNvCxnSpPr>
              <a:stCxn id="80" idx="3"/>
              <a:endCxn id="50" idx="5"/>
            </p:cNvCxnSpPr>
            <p:nvPr/>
          </p:nvCxnSpPr>
          <p:spPr>
            <a:xfrm flipH="1" flipV="1">
              <a:off x="12837154" y="7733625"/>
              <a:ext cx="1483656" cy="39426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1A255338-9238-47BE-9285-9EEBCA4D0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24456" y="10182225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EFF68962-4A5A-421D-B064-6BC0849766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362017" y="8785796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5C2300A2-188F-42CA-91E1-EB2774D47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25145" y="9653218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5F404C8B-E1BB-4EE7-AE7E-598AB3CA42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5071" y="10195560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AF5AD7FD-ED06-442F-9CD5-44242CD97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0488" y="10195560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7B500A53-8DBB-49FB-8714-6EB3C00984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50638" y="10182225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36DC3D9F-AB92-4BEE-B6C5-FBCE5305D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29531" y="10175557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345B00A6-2372-4F96-B2CF-1CB6FC8E53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11926" y="8385606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DEC9CFE3-F7F5-46D1-95D9-DFF8CC77F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35885" y="9254438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080E132B-EB71-46D0-A6FA-41D98FEB53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83223" y="8415198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522F4F83-6569-4C41-AC19-6AFCB87402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83224" y="10180268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FEC0B442-37D5-4BD0-9735-5DA3EFA8BD15}"/>
                </a:ext>
              </a:extLst>
            </p:cNvPr>
            <p:cNvCxnSpPr>
              <a:stCxn id="116" idx="2"/>
              <a:endCxn id="81" idx="6"/>
            </p:cNvCxnSpPr>
            <p:nvPr/>
          </p:nvCxnSpPr>
          <p:spPr>
            <a:xfrm flipH="1" flipV="1">
              <a:off x="16602823" y="7765450"/>
              <a:ext cx="1580400" cy="70213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xmlns="" id="{524BBBC2-71C3-4E00-BE47-F942AB90B37F}"/>
                </a:ext>
              </a:extLst>
            </p:cNvPr>
            <p:cNvCxnSpPr>
              <a:stCxn id="81" idx="4"/>
              <a:endCxn id="115" idx="0"/>
            </p:cNvCxnSpPr>
            <p:nvPr/>
          </p:nvCxnSpPr>
          <p:spPr>
            <a:xfrm>
              <a:off x="16550436" y="7817837"/>
              <a:ext cx="337837" cy="143660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xmlns="" id="{A0BDFA4A-F628-45CB-A7FE-36E770660BDE}"/>
                </a:ext>
              </a:extLst>
            </p:cNvPr>
            <p:cNvCxnSpPr>
              <a:stCxn id="81" idx="3"/>
              <a:endCxn id="114" idx="7"/>
            </p:cNvCxnSpPr>
            <p:nvPr/>
          </p:nvCxnSpPr>
          <p:spPr>
            <a:xfrm flipH="1">
              <a:off x="15801357" y="7802493"/>
              <a:ext cx="712035" cy="59845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xmlns="" id="{8C165E55-1C20-4565-B349-BC5B31FA575F}"/>
                </a:ext>
              </a:extLst>
            </p:cNvPr>
            <p:cNvCxnSpPr>
              <a:stCxn id="108" idx="6"/>
              <a:endCxn id="114" idx="2"/>
            </p:cNvCxnSpPr>
            <p:nvPr/>
          </p:nvCxnSpPr>
          <p:spPr>
            <a:xfrm flipV="1">
              <a:off x="13466792" y="8437994"/>
              <a:ext cx="2245134" cy="40019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xmlns="" id="{617A35D9-9153-4DE9-9E3C-EBE139F79C3E}"/>
                </a:ext>
              </a:extLst>
            </p:cNvPr>
            <p:cNvCxnSpPr>
              <a:stCxn id="114" idx="0"/>
              <a:endCxn id="70" idx="4"/>
            </p:cNvCxnSpPr>
            <p:nvPr/>
          </p:nvCxnSpPr>
          <p:spPr>
            <a:xfrm flipH="1" flipV="1">
              <a:off x="15324443" y="6906521"/>
              <a:ext cx="439871" cy="147908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xmlns="" id="{CAC7796E-BF47-4868-8040-A78F1B8BE90B}"/>
                </a:ext>
              </a:extLst>
            </p:cNvPr>
            <p:cNvCxnSpPr>
              <a:stCxn id="50" idx="4"/>
              <a:endCxn id="108" idx="1"/>
            </p:cNvCxnSpPr>
            <p:nvPr/>
          </p:nvCxnSpPr>
          <p:spPr>
            <a:xfrm>
              <a:off x="12811291" y="7744338"/>
              <a:ext cx="566070" cy="105680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xmlns="" id="{6D7730A0-7019-49C7-A3C3-24D696DA7A42}"/>
                </a:ext>
              </a:extLst>
            </p:cNvPr>
            <p:cNvCxnSpPr>
              <a:stCxn id="80" idx="3"/>
              <a:endCxn id="108" idx="7"/>
            </p:cNvCxnSpPr>
            <p:nvPr/>
          </p:nvCxnSpPr>
          <p:spPr>
            <a:xfrm flipH="1">
              <a:off x="13451448" y="8127892"/>
              <a:ext cx="869362" cy="67324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D30CE932-88C8-47EE-9DE0-0DB1F94BB2D6}"/>
                </a:ext>
              </a:extLst>
            </p:cNvPr>
            <p:cNvCxnSpPr>
              <a:stCxn id="80" idx="5"/>
              <a:endCxn id="114" idx="2"/>
            </p:cNvCxnSpPr>
            <p:nvPr/>
          </p:nvCxnSpPr>
          <p:spPr>
            <a:xfrm>
              <a:off x="14394897" y="8127892"/>
              <a:ext cx="1317029" cy="31010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xmlns="" id="{6B657D04-3F4D-4E99-A36D-3218737A5C03}"/>
                </a:ext>
              </a:extLst>
            </p:cNvPr>
            <p:cNvCxnSpPr>
              <a:cxnSpLocks/>
              <a:stCxn id="28" idx="6"/>
              <a:endCxn id="108" idx="1"/>
            </p:cNvCxnSpPr>
            <p:nvPr/>
          </p:nvCxnSpPr>
          <p:spPr>
            <a:xfrm>
              <a:off x="11880147" y="8238083"/>
              <a:ext cx="1497214" cy="56305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xmlns="" id="{DC398A11-D93C-490A-ADB0-7B0FBEFA16E8}"/>
                </a:ext>
              </a:extLst>
            </p:cNvPr>
            <p:cNvCxnSpPr>
              <a:stCxn id="77" idx="3"/>
              <a:endCxn id="112" idx="0"/>
            </p:cNvCxnSpPr>
            <p:nvPr/>
          </p:nvCxnSpPr>
          <p:spPr>
            <a:xfrm flipH="1">
              <a:off x="6796358" y="8902842"/>
              <a:ext cx="594022" cy="127938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xmlns="" id="{BEA34DC2-3FE0-414A-9197-386E73FCBF3C}"/>
                </a:ext>
              </a:extLst>
            </p:cNvPr>
            <p:cNvCxnSpPr>
              <a:stCxn id="77" idx="5"/>
              <a:endCxn id="111" idx="1"/>
            </p:cNvCxnSpPr>
            <p:nvPr/>
          </p:nvCxnSpPr>
          <p:spPr>
            <a:xfrm>
              <a:off x="7455038" y="8902842"/>
              <a:ext cx="1918841" cy="130610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xmlns="" id="{B769795F-B94B-4D22-9972-BC76EFE18B7D}"/>
                </a:ext>
              </a:extLst>
            </p:cNvPr>
            <p:cNvCxnSpPr>
              <a:stCxn id="46" idx="4"/>
              <a:endCxn id="111" idx="0"/>
            </p:cNvCxnSpPr>
            <p:nvPr/>
          </p:nvCxnSpPr>
          <p:spPr>
            <a:xfrm>
              <a:off x="9250914" y="9352546"/>
              <a:ext cx="155294" cy="84301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xmlns="" id="{022D855F-1C36-4CA0-8EC3-EA6177A3F4A0}"/>
                </a:ext>
              </a:extLst>
            </p:cNvPr>
            <p:cNvCxnSpPr>
              <a:stCxn id="46" idx="5"/>
              <a:endCxn id="48" idx="2"/>
            </p:cNvCxnSpPr>
            <p:nvPr/>
          </p:nvCxnSpPr>
          <p:spPr>
            <a:xfrm>
              <a:off x="9283243" y="9339155"/>
              <a:ext cx="1055644" cy="24909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xmlns="" id="{6D632F63-3BFB-4AA8-890B-376710C84279}"/>
                </a:ext>
              </a:extLst>
            </p:cNvPr>
            <p:cNvCxnSpPr>
              <a:stCxn id="48" idx="5"/>
              <a:endCxn id="110" idx="2"/>
            </p:cNvCxnSpPr>
            <p:nvPr/>
          </p:nvCxnSpPr>
          <p:spPr>
            <a:xfrm>
              <a:off x="10416936" y="9620582"/>
              <a:ext cx="898135" cy="62069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C0309102-C3F3-4125-81F0-71CD0B5FDDD8}"/>
                </a:ext>
              </a:extLst>
            </p:cNvPr>
            <p:cNvCxnSpPr>
              <a:stCxn id="110" idx="0"/>
              <a:endCxn id="31" idx="4"/>
            </p:cNvCxnSpPr>
            <p:nvPr/>
          </p:nvCxnSpPr>
          <p:spPr>
            <a:xfrm flipH="1" flipV="1">
              <a:off x="10596663" y="8270740"/>
              <a:ext cx="764128" cy="1924820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xmlns="" id="{127F630B-957F-448E-B831-86B55D090FF6}"/>
                </a:ext>
              </a:extLst>
            </p:cNvPr>
            <p:cNvCxnSpPr>
              <a:stCxn id="110" idx="7"/>
              <a:endCxn id="66" idx="3"/>
            </p:cNvCxnSpPr>
            <p:nvPr/>
          </p:nvCxnSpPr>
          <p:spPr>
            <a:xfrm flipV="1">
              <a:off x="11393120" y="9637874"/>
              <a:ext cx="674990" cy="57107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xmlns="" id="{79EF699C-09E1-4D79-A950-6C7B6BFF9A00}"/>
                </a:ext>
              </a:extLst>
            </p:cNvPr>
            <p:cNvCxnSpPr>
              <a:stCxn id="111" idx="7"/>
              <a:endCxn id="48" idx="3"/>
            </p:cNvCxnSpPr>
            <p:nvPr/>
          </p:nvCxnSpPr>
          <p:spPr>
            <a:xfrm flipV="1">
              <a:off x="9438537" y="9620582"/>
              <a:ext cx="913741" cy="588369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xmlns="" id="{B405910C-9747-4DDA-BD02-6DF29765BBDB}"/>
                </a:ext>
              </a:extLst>
            </p:cNvPr>
            <p:cNvCxnSpPr>
              <a:stCxn id="66" idx="5"/>
              <a:endCxn id="107" idx="1"/>
            </p:cNvCxnSpPr>
            <p:nvPr/>
          </p:nvCxnSpPr>
          <p:spPr>
            <a:xfrm>
              <a:off x="12142197" y="9637874"/>
              <a:ext cx="1297603" cy="55969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xmlns="" id="{E663BA8A-9967-4A0E-91A3-E3A0B86DF0D9}"/>
                </a:ext>
              </a:extLst>
            </p:cNvPr>
            <p:cNvCxnSpPr>
              <a:stCxn id="66" idx="6"/>
              <a:endCxn id="108" idx="3"/>
            </p:cNvCxnSpPr>
            <p:nvPr/>
          </p:nvCxnSpPr>
          <p:spPr>
            <a:xfrm flipV="1">
              <a:off x="12157541" y="8875227"/>
              <a:ext cx="1219820" cy="72560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xmlns="" id="{D325F71A-B802-41D3-9F61-C7152E4398F6}"/>
                </a:ext>
              </a:extLst>
            </p:cNvPr>
            <p:cNvCxnSpPr>
              <a:stCxn id="107" idx="0"/>
              <a:endCxn id="108" idx="4"/>
            </p:cNvCxnSpPr>
            <p:nvPr/>
          </p:nvCxnSpPr>
          <p:spPr>
            <a:xfrm flipH="1" flipV="1">
              <a:off x="13414405" y="8890571"/>
              <a:ext cx="62439" cy="129165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xmlns="" id="{C9B4680C-6D81-4CDF-95AE-657063B62F32}"/>
                </a:ext>
              </a:extLst>
            </p:cNvPr>
            <p:cNvCxnSpPr>
              <a:stCxn id="108" idx="5"/>
              <a:endCxn id="109" idx="1"/>
            </p:cNvCxnSpPr>
            <p:nvPr/>
          </p:nvCxnSpPr>
          <p:spPr>
            <a:xfrm>
              <a:off x="13451448" y="8875227"/>
              <a:ext cx="1689041" cy="79333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AD18A658-2E2F-4356-A559-D8CF7B198824}"/>
                </a:ext>
              </a:extLst>
            </p:cNvPr>
            <p:cNvCxnSpPr>
              <a:stCxn id="109" idx="7"/>
              <a:endCxn id="114" idx="3"/>
            </p:cNvCxnSpPr>
            <p:nvPr/>
          </p:nvCxnSpPr>
          <p:spPr>
            <a:xfrm flipV="1">
              <a:off x="15214576" y="8475037"/>
              <a:ext cx="512694" cy="119352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xmlns="" id="{6C7FAAF1-D9C0-476A-B0EB-978C37D093B2}"/>
                </a:ext>
              </a:extLst>
            </p:cNvPr>
            <p:cNvCxnSpPr>
              <a:stCxn id="114" idx="5"/>
              <a:endCxn id="115" idx="1"/>
            </p:cNvCxnSpPr>
            <p:nvPr/>
          </p:nvCxnSpPr>
          <p:spPr>
            <a:xfrm>
              <a:off x="15801357" y="8475037"/>
              <a:ext cx="1049872" cy="79474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xmlns="" id="{CCF4895A-2867-4D77-ADB4-5F6F1D8CC020}"/>
                </a:ext>
              </a:extLst>
            </p:cNvPr>
            <p:cNvCxnSpPr>
              <a:stCxn id="115" idx="7"/>
              <a:endCxn id="116" idx="3"/>
            </p:cNvCxnSpPr>
            <p:nvPr/>
          </p:nvCxnSpPr>
          <p:spPr>
            <a:xfrm flipV="1">
              <a:off x="16925316" y="8504629"/>
              <a:ext cx="1273251" cy="76515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xmlns="" id="{B8FCBAFE-5D0A-4C89-92A6-A0D49BB0A345}"/>
                </a:ext>
              </a:extLst>
            </p:cNvPr>
            <p:cNvCxnSpPr>
              <a:stCxn id="113" idx="7"/>
              <a:endCxn id="115" idx="3"/>
            </p:cNvCxnSpPr>
            <p:nvPr/>
          </p:nvCxnSpPr>
          <p:spPr>
            <a:xfrm flipV="1">
              <a:off x="16018962" y="9343869"/>
              <a:ext cx="832267" cy="84703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A37A7D93-294A-46A0-AA96-0292BEAF126D}"/>
                </a:ext>
              </a:extLst>
            </p:cNvPr>
            <p:cNvCxnSpPr>
              <a:stCxn id="109" idx="5"/>
              <a:endCxn id="113" idx="1"/>
            </p:cNvCxnSpPr>
            <p:nvPr/>
          </p:nvCxnSpPr>
          <p:spPr>
            <a:xfrm>
              <a:off x="15214576" y="9742649"/>
              <a:ext cx="730299" cy="44825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6A55E0C7-CCA0-481B-A004-D12BE0131F3E}"/>
                </a:ext>
              </a:extLst>
            </p:cNvPr>
            <p:cNvCxnSpPr>
              <a:stCxn id="113" idx="0"/>
              <a:endCxn id="114" idx="4"/>
            </p:cNvCxnSpPr>
            <p:nvPr/>
          </p:nvCxnSpPr>
          <p:spPr>
            <a:xfrm flipH="1" flipV="1">
              <a:off x="15764314" y="8490381"/>
              <a:ext cx="217605" cy="168517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81C278FF-354D-4CA0-B124-ED776671103D}"/>
                </a:ext>
              </a:extLst>
            </p:cNvPr>
            <p:cNvCxnSpPr>
              <a:stCxn id="115" idx="5"/>
              <a:endCxn id="117" idx="1"/>
            </p:cNvCxnSpPr>
            <p:nvPr/>
          </p:nvCxnSpPr>
          <p:spPr>
            <a:xfrm>
              <a:off x="16925316" y="9343869"/>
              <a:ext cx="1273252" cy="85174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95A8897E-758B-44B8-BB34-5C26E86B34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6797" y="7962365"/>
              <a:ext cx="109728" cy="109728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xmlns="" id="{3CD5F934-64C7-4D37-B5DC-68B84735E7EF}"/>
                </a:ext>
              </a:extLst>
            </p:cNvPr>
            <p:cNvCxnSpPr>
              <a:cxnSpLocks/>
              <a:stCxn id="146" idx="7"/>
              <a:endCxn id="78" idx="2"/>
            </p:cNvCxnSpPr>
            <p:nvPr/>
          </p:nvCxnSpPr>
          <p:spPr>
            <a:xfrm flipV="1">
              <a:off x="5440456" y="7909416"/>
              <a:ext cx="1936533" cy="6901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287DD256-0D1E-4999-89F0-B250A1E127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00455" y="10197569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xmlns="" id="{348ABF22-ABE7-4ECE-8C13-E5A586420F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5110" y="10195560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0D776357-530B-4F52-9A8A-FB8403CB5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88210" y="8894144"/>
              <a:ext cx="91440" cy="91440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292524D6-819C-4A22-A53B-B0D8A105B2A2}"/>
                </a:ext>
              </a:extLst>
            </p:cNvPr>
            <p:cNvCxnSpPr>
              <a:stCxn id="146" idx="3"/>
              <a:endCxn id="150" idx="7"/>
            </p:cNvCxnSpPr>
            <p:nvPr/>
          </p:nvCxnSpPr>
          <p:spPr>
            <a:xfrm flipH="1">
              <a:off x="4566259" y="8056024"/>
              <a:ext cx="796607" cy="85151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0699686B-57C3-4F73-89A9-90DA93B0B9CF}"/>
                </a:ext>
              </a:extLst>
            </p:cNvPr>
            <p:cNvCxnSpPr>
              <a:stCxn id="150" idx="3"/>
              <a:endCxn id="149" idx="7"/>
            </p:cNvCxnSpPr>
            <p:nvPr/>
          </p:nvCxnSpPr>
          <p:spPr>
            <a:xfrm flipH="1">
              <a:off x="3893159" y="8972193"/>
              <a:ext cx="608442" cy="1236758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xmlns="" id="{86DC8159-995F-4454-AFDE-A35FB7AF224B}"/>
                </a:ext>
              </a:extLst>
            </p:cNvPr>
            <p:cNvCxnSpPr>
              <a:stCxn id="150" idx="5"/>
              <a:endCxn id="148" idx="1"/>
            </p:cNvCxnSpPr>
            <p:nvPr/>
          </p:nvCxnSpPr>
          <p:spPr>
            <a:xfrm>
              <a:off x="4566259" y="8972193"/>
              <a:ext cx="947587" cy="123876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xmlns="" id="{A07AF16A-2B6F-48C6-B0DA-99F87C563383}"/>
                </a:ext>
              </a:extLst>
            </p:cNvPr>
            <p:cNvCxnSpPr>
              <a:stCxn id="150" idx="6"/>
              <a:endCxn id="112" idx="1"/>
            </p:cNvCxnSpPr>
            <p:nvPr/>
          </p:nvCxnSpPr>
          <p:spPr>
            <a:xfrm>
              <a:off x="4579650" y="8939864"/>
              <a:ext cx="2184379" cy="1255752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xmlns="" id="{D0556C16-EC4F-4F51-9A12-09934E6816F7}"/>
                </a:ext>
              </a:extLst>
            </p:cNvPr>
            <p:cNvCxnSpPr>
              <a:stCxn id="77" idx="2"/>
              <a:endCxn id="148" idx="7"/>
            </p:cNvCxnSpPr>
            <p:nvPr/>
          </p:nvCxnSpPr>
          <p:spPr>
            <a:xfrm flipH="1">
              <a:off x="5578504" y="8870513"/>
              <a:ext cx="1798485" cy="1340447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xmlns="" id="{DE49F2AA-8178-40FE-87B2-2CBC0D0638FC}"/>
                </a:ext>
              </a:extLst>
            </p:cNvPr>
            <p:cNvCxnSpPr>
              <a:stCxn id="146" idx="5"/>
              <a:endCxn id="112" idx="0"/>
            </p:cNvCxnSpPr>
            <p:nvPr/>
          </p:nvCxnSpPr>
          <p:spPr>
            <a:xfrm>
              <a:off x="5440456" y="8056024"/>
              <a:ext cx="1355902" cy="212620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xmlns="" id="{51FE694E-3A8F-4100-A54D-C6BE3F7BF402}"/>
                </a:ext>
              </a:extLst>
            </p:cNvPr>
            <p:cNvCxnSpPr>
              <a:stCxn id="107" idx="7"/>
              <a:endCxn id="109" idx="2"/>
            </p:cNvCxnSpPr>
            <p:nvPr/>
          </p:nvCxnSpPr>
          <p:spPr>
            <a:xfrm flipV="1">
              <a:off x="13513887" y="9705606"/>
              <a:ext cx="1611258" cy="49196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6BA9ACB7-CC6D-4144-AB66-FCA48422A6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86632" y="3922279"/>
              <a:ext cx="104775" cy="104775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xmlns="" id="{973011E0-B69B-40F0-9172-CE107AEA1C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02510" y="3229315"/>
              <a:ext cx="109728" cy="109728"/>
            </a:xfrm>
            <a:prstGeom prst="ellipse">
              <a:avLst/>
            </a:prstGeom>
            <a:solidFill>
              <a:schemeClr val="bg1"/>
            </a:solidFill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xmlns="" id="{58CB767E-EB43-4B6B-BB54-0F1CFE6FE6B0}"/>
                </a:ext>
              </a:extLst>
            </p:cNvPr>
            <p:cNvCxnSpPr>
              <a:stCxn id="76" idx="7"/>
            </p:cNvCxnSpPr>
            <p:nvPr/>
          </p:nvCxnSpPr>
          <p:spPr>
            <a:xfrm flipV="1">
              <a:off x="14637616" y="3322974"/>
              <a:ext cx="1480963" cy="1174216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xmlns="" id="{EDB99375-AC87-4428-B8C8-58ADE232AD15}"/>
                </a:ext>
              </a:extLst>
            </p:cNvPr>
            <p:cNvCxnSpPr>
              <a:cxnSpLocks/>
              <a:stCxn id="74" idx="7"/>
            </p:cNvCxnSpPr>
            <p:nvPr/>
          </p:nvCxnSpPr>
          <p:spPr>
            <a:xfrm flipV="1">
              <a:off x="15385854" y="3322974"/>
              <a:ext cx="732725" cy="189883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xmlns="" id="{E450821F-467C-4B63-82FB-882E9D800E29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>
              <a:off x="16196169" y="3322974"/>
              <a:ext cx="449539" cy="205877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A94B3AE2-A1CC-4DAE-AB8F-B1174D004FA6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169" y="3322974"/>
              <a:ext cx="1990463" cy="651693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AB3443DD-121F-4FF9-A4AC-CCE21429921C}"/>
                </a:ext>
              </a:extLst>
            </p:cNvPr>
            <p:cNvCxnSpPr>
              <a:stCxn id="79" idx="7"/>
            </p:cNvCxnSpPr>
            <p:nvPr/>
          </p:nvCxnSpPr>
          <p:spPr>
            <a:xfrm flipV="1">
              <a:off x="16682751" y="4011710"/>
              <a:ext cx="1519225" cy="1385381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E183E352-AEF6-41AA-9C0A-785915FEB845}"/>
                </a:ext>
              </a:extLst>
            </p:cNvPr>
            <p:cNvCxnSpPr>
              <a:stCxn id="54" idx="7"/>
              <a:endCxn id="70" idx="2"/>
            </p:cNvCxnSpPr>
            <p:nvPr/>
          </p:nvCxnSpPr>
          <p:spPr>
            <a:xfrm flipV="1">
              <a:off x="13802182" y="6869945"/>
              <a:ext cx="1485685" cy="393045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xmlns="" id="{AF97398F-FD07-4328-8154-F1C92AE749C4}"/>
                </a:ext>
              </a:extLst>
            </p:cNvPr>
            <p:cNvCxnSpPr>
              <a:stCxn id="148" idx="7"/>
              <a:endCxn id="78" idx="2"/>
            </p:cNvCxnSpPr>
            <p:nvPr/>
          </p:nvCxnSpPr>
          <p:spPr>
            <a:xfrm flipV="1">
              <a:off x="5578504" y="7909416"/>
              <a:ext cx="1798485" cy="2301544"/>
            </a:xfrm>
            <a:prstGeom prst="line">
              <a:avLst/>
            </a:prstGeom>
            <a:ln w="635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315FD9D9-1338-4504-AFFB-35F299D9C069}"/>
              </a:ext>
            </a:extLst>
          </p:cNvPr>
          <p:cNvSpPr txBox="1"/>
          <p:nvPr/>
        </p:nvSpPr>
        <p:spPr>
          <a:xfrm>
            <a:off x="11687286" y="6703511"/>
            <a:ext cx="2670832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spc="600" dirty="0" smtClean="0">
                <a:ln w="3175">
                  <a:solidFill>
                    <a:schemeClr val="bg1">
                      <a:alpha val="45000"/>
                    </a:schemeClr>
                  </a:solidFill>
                </a:ln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THANK YOU</a:t>
            </a:r>
            <a:endParaRPr lang="en-US" altLang="ko-KR" sz="2000" spc="600" dirty="0">
              <a:ln w="3175">
                <a:solidFill>
                  <a:schemeClr val="bg1">
                    <a:alpha val="45000"/>
                  </a:schemeClr>
                </a:solidFill>
              </a:ln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72120" y="296444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latin typeface="Consolas" charset="0"/>
                <a:ea typeface="Consolas" charset="0"/>
                <a:cs typeface="Consolas" charset="0"/>
              </a:rPr>
              <a:t>Useful links</a:t>
            </a:r>
            <a:endParaRPr lang="en-US" sz="3200" b="1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72120" y="5143500"/>
            <a:ext cx="98484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onsolas" charset="0"/>
                <a:ea typeface="Consolas" charset="0"/>
                <a:cs typeface="Consolas" charset="0"/>
              </a:rPr>
              <a:t>Comparison of NLP libraries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medium.com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activewizards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-machine-learning-company/comparison-of-top-6-python-nlp-libraries-c4ce160237eb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272120" y="2658417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Precompiled packages for AWS lambda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ryfeus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/lambda-packs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272120" y="3900959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The Free Currency Converter API </a:t>
            </a:r>
            <a:endParaRPr lang="en-US" sz="20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free.currencyconverterapi.com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272120" y="1415875"/>
            <a:ext cx="6250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Hacking the Data Science Interview</a:t>
            </a:r>
          </a:p>
          <a:p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https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www.youtube.com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watch?v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=3BRLGRqj8ps</a:t>
            </a:r>
          </a:p>
        </p:txBody>
      </p:sp>
    </p:spTree>
    <p:extLst>
      <p:ext uri="{BB962C8B-B14F-4D97-AF65-F5344CB8AC3E}">
        <p14:creationId xmlns:p14="http://schemas.microsoft.com/office/powerpoint/2010/main" val="7276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"/>
          <p:cNvGrpSpPr/>
          <p:nvPr/>
        </p:nvGrpSpPr>
        <p:grpSpPr>
          <a:xfrm>
            <a:off x="1362636" y="534853"/>
            <a:ext cx="14858900" cy="7945215"/>
            <a:chOff x="4783663" y="1350852"/>
            <a:chExt cx="6673718" cy="356851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9" name="Freeform 321"/>
            <p:cNvSpPr>
              <a:spLocks/>
            </p:cNvSpPr>
            <p:nvPr/>
          </p:nvSpPr>
          <p:spPr bwMode="auto">
            <a:xfrm rot="730076">
              <a:off x="7836856" y="2748015"/>
              <a:ext cx="274593" cy="215320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0" name="Freeform 322"/>
            <p:cNvSpPr>
              <a:spLocks/>
            </p:cNvSpPr>
            <p:nvPr/>
          </p:nvSpPr>
          <p:spPr bwMode="auto">
            <a:xfrm rot="926903">
              <a:off x="7844114" y="2762531"/>
              <a:ext cx="68950" cy="151208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1" name="Freeform 341"/>
            <p:cNvSpPr>
              <a:spLocks/>
            </p:cNvSpPr>
            <p:nvPr/>
          </p:nvSpPr>
          <p:spPr bwMode="auto">
            <a:xfrm>
              <a:off x="8248142" y="2666967"/>
              <a:ext cx="145160" cy="64113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2" name="Freeform 342"/>
            <p:cNvSpPr>
              <a:spLocks/>
            </p:cNvSpPr>
            <p:nvPr/>
          </p:nvSpPr>
          <p:spPr bwMode="auto">
            <a:xfrm rot="471028">
              <a:off x="7998951" y="2587129"/>
              <a:ext cx="232256" cy="2237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3" name="Freeform 343"/>
            <p:cNvSpPr>
              <a:spLocks/>
            </p:cNvSpPr>
            <p:nvPr/>
          </p:nvSpPr>
          <p:spPr bwMode="auto">
            <a:xfrm>
              <a:off x="8196126" y="2721402"/>
              <a:ext cx="237094" cy="240723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4" name="Freeform 344"/>
            <p:cNvSpPr>
              <a:spLocks/>
            </p:cNvSpPr>
            <p:nvPr/>
          </p:nvSpPr>
          <p:spPr bwMode="auto">
            <a:xfrm>
              <a:off x="8190078" y="2486727"/>
              <a:ext cx="152418" cy="222578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5" name="Freeform 345"/>
            <p:cNvSpPr>
              <a:spLocks/>
            </p:cNvSpPr>
            <p:nvPr/>
          </p:nvSpPr>
          <p:spPr bwMode="auto">
            <a:xfrm>
              <a:off x="8170723" y="2532695"/>
              <a:ext cx="58064" cy="77419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6" name="Freeform 346"/>
            <p:cNvSpPr>
              <a:spLocks/>
            </p:cNvSpPr>
            <p:nvPr/>
          </p:nvSpPr>
          <p:spPr bwMode="auto">
            <a:xfrm rot="20966185">
              <a:off x="8461043" y="2862933"/>
              <a:ext cx="120966" cy="124596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7" name="Freeform 351"/>
            <p:cNvSpPr>
              <a:spLocks/>
            </p:cNvSpPr>
            <p:nvPr/>
          </p:nvSpPr>
          <p:spPr bwMode="auto">
            <a:xfrm>
              <a:off x="8453785" y="2669386"/>
              <a:ext cx="156046" cy="128224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8" name="Freeform 353"/>
            <p:cNvSpPr>
              <a:spLocks/>
            </p:cNvSpPr>
            <p:nvPr/>
          </p:nvSpPr>
          <p:spPr bwMode="auto">
            <a:xfrm>
              <a:off x="8296528" y="2610113"/>
              <a:ext cx="120966" cy="62903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9" name="Freeform 354"/>
            <p:cNvSpPr>
              <a:spLocks/>
            </p:cNvSpPr>
            <p:nvPr/>
          </p:nvSpPr>
          <p:spPr bwMode="auto">
            <a:xfrm>
              <a:off x="8382414" y="2675435"/>
              <a:ext cx="105241" cy="7258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0" name="Freeform 355"/>
            <p:cNvSpPr>
              <a:spLocks/>
            </p:cNvSpPr>
            <p:nvPr/>
          </p:nvSpPr>
          <p:spPr bwMode="auto">
            <a:xfrm>
              <a:off x="8386044" y="2645193"/>
              <a:ext cx="101612" cy="53225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1" name="Freeform 356"/>
            <p:cNvSpPr>
              <a:spLocks/>
            </p:cNvSpPr>
            <p:nvPr/>
          </p:nvSpPr>
          <p:spPr bwMode="auto">
            <a:xfrm>
              <a:off x="8499752" y="2783095"/>
              <a:ext cx="139111" cy="107661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2" name="Freeform 361"/>
            <p:cNvSpPr>
              <a:spLocks/>
            </p:cNvSpPr>
            <p:nvPr/>
          </p:nvSpPr>
          <p:spPr bwMode="auto">
            <a:xfrm>
              <a:off x="8190078" y="2695999"/>
              <a:ext cx="87096" cy="49597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3" name="Freeform 363"/>
            <p:cNvSpPr>
              <a:spLocks/>
            </p:cNvSpPr>
            <p:nvPr/>
          </p:nvSpPr>
          <p:spPr bwMode="auto">
            <a:xfrm>
              <a:off x="8146530" y="2584710"/>
              <a:ext cx="54435" cy="56855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4" name="Freeform 252"/>
            <p:cNvSpPr>
              <a:spLocks/>
            </p:cNvSpPr>
            <p:nvPr/>
          </p:nvSpPr>
          <p:spPr bwMode="auto">
            <a:xfrm rot="21133526">
              <a:off x="8323141" y="2718983"/>
              <a:ext cx="67741" cy="36290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5" name="Freeform 253"/>
            <p:cNvSpPr>
              <a:spLocks/>
            </p:cNvSpPr>
            <p:nvPr/>
          </p:nvSpPr>
          <p:spPr bwMode="auto">
            <a:xfrm>
              <a:off x="8326770" y="2726241"/>
              <a:ext cx="108870" cy="113708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6" name="Freeform 254"/>
            <p:cNvSpPr>
              <a:spLocks/>
            </p:cNvSpPr>
            <p:nvPr/>
          </p:nvSpPr>
          <p:spPr bwMode="auto">
            <a:xfrm>
              <a:off x="8371528" y="2766159"/>
              <a:ext cx="74999" cy="74999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7" name="Freeform 255"/>
            <p:cNvSpPr>
              <a:spLocks/>
            </p:cNvSpPr>
            <p:nvPr/>
          </p:nvSpPr>
          <p:spPr bwMode="auto">
            <a:xfrm rot="286500">
              <a:off x="8425962" y="2812127"/>
              <a:ext cx="33871" cy="4475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8" name="Freeform 256"/>
            <p:cNvSpPr>
              <a:spLocks/>
            </p:cNvSpPr>
            <p:nvPr/>
          </p:nvSpPr>
          <p:spPr bwMode="auto">
            <a:xfrm>
              <a:off x="8427172" y="2734708"/>
              <a:ext cx="54435" cy="43548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9" name="Freeform 257"/>
            <p:cNvSpPr>
              <a:spLocks/>
            </p:cNvSpPr>
            <p:nvPr/>
          </p:nvSpPr>
          <p:spPr bwMode="auto">
            <a:xfrm>
              <a:off x="8436849" y="2774627"/>
              <a:ext cx="76208" cy="73789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0" name="Freeform 258"/>
            <p:cNvSpPr>
              <a:spLocks/>
            </p:cNvSpPr>
            <p:nvPr/>
          </p:nvSpPr>
          <p:spPr bwMode="auto">
            <a:xfrm>
              <a:off x="8457413" y="2820595"/>
              <a:ext cx="30242" cy="37499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1" name="Freeform 259"/>
            <p:cNvSpPr>
              <a:spLocks/>
            </p:cNvSpPr>
            <p:nvPr/>
          </p:nvSpPr>
          <p:spPr bwMode="auto">
            <a:xfrm>
              <a:off x="8470720" y="2841159"/>
              <a:ext cx="49596" cy="45967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2" name="Freeform 260"/>
            <p:cNvSpPr>
              <a:spLocks/>
            </p:cNvSpPr>
            <p:nvPr/>
          </p:nvSpPr>
          <p:spPr bwMode="auto">
            <a:xfrm>
              <a:off x="8440478" y="2833901"/>
              <a:ext cx="41129" cy="83467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3" name="Freeform 257"/>
            <p:cNvSpPr>
              <a:spLocks/>
            </p:cNvSpPr>
            <p:nvPr/>
          </p:nvSpPr>
          <p:spPr bwMode="auto">
            <a:xfrm>
              <a:off x="7856211" y="2463743"/>
              <a:ext cx="83466" cy="124596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4" name="Freeform 258"/>
            <p:cNvSpPr>
              <a:spLocks/>
            </p:cNvSpPr>
            <p:nvPr/>
          </p:nvSpPr>
          <p:spPr bwMode="auto">
            <a:xfrm>
              <a:off x="9058617" y="1446416"/>
              <a:ext cx="332657" cy="42459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5" name="Freeform 259"/>
            <p:cNvSpPr>
              <a:spLocks/>
            </p:cNvSpPr>
            <p:nvPr/>
          </p:nvSpPr>
          <p:spPr bwMode="auto">
            <a:xfrm>
              <a:off x="8861441" y="3944372"/>
              <a:ext cx="127015" cy="263707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6" name="Freeform 266"/>
            <p:cNvSpPr>
              <a:spLocks/>
            </p:cNvSpPr>
            <p:nvPr/>
          </p:nvSpPr>
          <p:spPr bwMode="auto">
            <a:xfrm>
              <a:off x="11206981" y="4551624"/>
              <a:ext cx="136692" cy="156047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7" name="Freeform 267"/>
            <p:cNvSpPr>
              <a:spLocks/>
            </p:cNvSpPr>
            <p:nvPr/>
          </p:nvSpPr>
          <p:spPr bwMode="auto">
            <a:xfrm>
              <a:off x="11325528" y="4411303"/>
              <a:ext cx="95563" cy="153628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8" name="Freeform 268"/>
            <p:cNvSpPr>
              <a:spLocks/>
            </p:cNvSpPr>
            <p:nvPr/>
          </p:nvSpPr>
          <p:spPr bwMode="auto">
            <a:xfrm>
              <a:off x="10195701" y="3933486"/>
              <a:ext cx="753621" cy="572171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9" name="Freeform 269"/>
            <p:cNvSpPr>
              <a:spLocks/>
            </p:cNvSpPr>
            <p:nvPr/>
          </p:nvSpPr>
          <p:spPr bwMode="auto">
            <a:xfrm>
              <a:off x="10787227" y="4539527"/>
              <a:ext cx="66532" cy="90725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0" name="Freeform 271"/>
            <p:cNvSpPr>
              <a:spLocks/>
            </p:cNvSpPr>
            <p:nvPr/>
          </p:nvSpPr>
          <p:spPr bwMode="auto">
            <a:xfrm>
              <a:off x="10147315" y="3588731"/>
              <a:ext cx="172982" cy="202014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1" name="Freeform 274"/>
            <p:cNvSpPr>
              <a:spLocks/>
            </p:cNvSpPr>
            <p:nvPr/>
          </p:nvSpPr>
          <p:spPr bwMode="auto">
            <a:xfrm>
              <a:off x="10297313" y="3689134"/>
              <a:ext cx="107660" cy="131853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2" name="Freeform 275"/>
            <p:cNvSpPr>
              <a:spLocks/>
            </p:cNvSpPr>
            <p:nvPr/>
          </p:nvSpPr>
          <p:spPr bwMode="auto">
            <a:xfrm>
              <a:off x="10052961" y="3839132"/>
              <a:ext cx="202014" cy="45967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3" name="Freeform 276"/>
            <p:cNvSpPr>
              <a:spLocks/>
            </p:cNvSpPr>
            <p:nvPr/>
          </p:nvSpPr>
          <p:spPr bwMode="auto">
            <a:xfrm>
              <a:off x="6847350" y="2591968"/>
              <a:ext cx="120966" cy="136692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4" name="Freeform 277"/>
            <p:cNvSpPr>
              <a:spLocks/>
            </p:cNvSpPr>
            <p:nvPr/>
          </p:nvSpPr>
          <p:spPr bwMode="auto">
            <a:xfrm>
              <a:off x="6350178" y="3282686"/>
              <a:ext cx="210482" cy="59273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5" name="Freeform 278"/>
            <p:cNvSpPr>
              <a:spLocks/>
            </p:cNvSpPr>
            <p:nvPr/>
          </p:nvSpPr>
          <p:spPr bwMode="auto">
            <a:xfrm>
              <a:off x="6560660" y="3348008"/>
              <a:ext cx="130644" cy="36290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6" name="Freeform 279"/>
            <p:cNvSpPr>
              <a:spLocks/>
            </p:cNvSpPr>
            <p:nvPr/>
          </p:nvSpPr>
          <p:spPr bwMode="auto">
            <a:xfrm>
              <a:off x="8284432" y="2946400"/>
              <a:ext cx="59273" cy="35080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7" name="Freeform 280"/>
            <p:cNvSpPr>
              <a:spLocks/>
            </p:cNvSpPr>
            <p:nvPr/>
          </p:nvSpPr>
          <p:spPr bwMode="auto">
            <a:xfrm>
              <a:off x="8217900" y="2878659"/>
              <a:ext cx="24193" cy="47177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8" name="Freeform 281"/>
            <p:cNvSpPr>
              <a:spLocks/>
            </p:cNvSpPr>
            <p:nvPr/>
          </p:nvSpPr>
          <p:spPr bwMode="auto">
            <a:xfrm>
              <a:off x="8211852" y="2830272"/>
              <a:ext cx="30241" cy="36290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9" name="Freeform 282"/>
            <p:cNvSpPr>
              <a:spLocks/>
            </p:cNvSpPr>
            <p:nvPr/>
          </p:nvSpPr>
          <p:spPr bwMode="auto">
            <a:xfrm>
              <a:off x="8820313" y="2964544"/>
              <a:ext cx="30242" cy="6049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0" name="Rectangle 283"/>
            <p:cNvSpPr>
              <a:spLocks noChangeArrowheads="1"/>
            </p:cNvSpPr>
            <p:nvPr/>
          </p:nvSpPr>
          <p:spPr bwMode="auto">
            <a:xfrm>
              <a:off x="8713862" y="3141155"/>
              <a:ext cx="0" cy="241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281" name="Freeform 284"/>
            <p:cNvSpPr>
              <a:spLocks/>
            </p:cNvSpPr>
            <p:nvPr/>
          </p:nvSpPr>
          <p:spPr bwMode="auto">
            <a:xfrm>
              <a:off x="8516687" y="2850836"/>
              <a:ext cx="374996" cy="136692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2" name="Freeform 285"/>
            <p:cNvSpPr>
              <a:spLocks/>
            </p:cNvSpPr>
            <p:nvPr/>
          </p:nvSpPr>
          <p:spPr bwMode="auto">
            <a:xfrm>
              <a:off x="8705395" y="2964544"/>
              <a:ext cx="137902" cy="111289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3" name="Freeform 286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4" name="Freeform 287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5" name="Freeform 288"/>
            <p:cNvSpPr>
              <a:spLocks/>
            </p:cNvSpPr>
            <p:nvPr/>
          </p:nvSpPr>
          <p:spPr bwMode="auto">
            <a:xfrm>
              <a:off x="9022327" y="3219784"/>
              <a:ext cx="90724" cy="59273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6" name="Freeform 289"/>
            <p:cNvSpPr>
              <a:spLocks/>
            </p:cNvSpPr>
            <p:nvPr/>
          </p:nvSpPr>
          <p:spPr bwMode="auto">
            <a:xfrm>
              <a:off x="9035633" y="3242767"/>
              <a:ext cx="142740" cy="165724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7" name="Freeform 290"/>
            <p:cNvSpPr>
              <a:spLocks/>
            </p:cNvSpPr>
            <p:nvPr/>
          </p:nvSpPr>
          <p:spPr bwMode="auto">
            <a:xfrm>
              <a:off x="8856603" y="3349218"/>
              <a:ext cx="202014" cy="125805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8" name="Freeform 291"/>
            <p:cNvSpPr>
              <a:spLocks/>
            </p:cNvSpPr>
            <p:nvPr/>
          </p:nvSpPr>
          <p:spPr bwMode="auto">
            <a:xfrm>
              <a:off x="8713862" y="3075833"/>
              <a:ext cx="374996" cy="321771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9" name="Freeform 292"/>
            <p:cNvSpPr>
              <a:spLocks/>
            </p:cNvSpPr>
            <p:nvPr/>
          </p:nvSpPr>
          <p:spPr bwMode="auto">
            <a:xfrm>
              <a:off x="9035633" y="3279057"/>
              <a:ext cx="59274" cy="7016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0" name="Freeform 293"/>
            <p:cNvSpPr>
              <a:spLocks/>
            </p:cNvSpPr>
            <p:nvPr/>
          </p:nvSpPr>
          <p:spPr bwMode="auto">
            <a:xfrm>
              <a:off x="8777975" y="2957286"/>
              <a:ext cx="189917" cy="191127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1" name="Freeform 294"/>
            <p:cNvSpPr>
              <a:spLocks/>
            </p:cNvSpPr>
            <p:nvPr/>
          </p:nvSpPr>
          <p:spPr bwMode="auto">
            <a:xfrm>
              <a:off x="8886845" y="2905271"/>
              <a:ext cx="358061" cy="325399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2" name="Freeform 299"/>
            <p:cNvSpPr>
              <a:spLocks/>
            </p:cNvSpPr>
            <p:nvPr/>
          </p:nvSpPr>
          <p:spPr bwMode="auto">
            <a:xfrm>
              <a:off x="8435639" y="2428663"/>
              <a:ext cx="120966" cy="82257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3" name="Freeform 300"/>
            <p:cNvSpPr>
              <a:spLocks/>
            </p:cNvSpPr>
            <p:nvPr/>
          </p:nvSpPr>
          <p:spPr bwMode="auto">
            <a:xfrm>
              <a:off x="8488865" y="2314955"/>
              <a:ext cx="90725" cy="77419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4" name="Freeform 301"/>
            <p:cNvSpPr>
              <a:spLocks/>
            </p:cNvSpPr>
            <p:nvPr/>
          </p:nvSpPr>
          <p:spPr bwMode="auto">
            <a:xfrm>
              <a:off x="8485236" y="2434711"/>
              <a:ext cx="177820" cy="160886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5" name="Freeform 302"/>
            <p:cNvSpPr>
              <a:spLocks/>
            </p:cNvSpPr>
            <p:nvPr/>
          </p:nvSpPr>
          <p:spPr bwMode="auto">
            <a:xfrm>
              <a:off x="8441688" y="2369389"/>
              <a:ext cx="145160" cy="82257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6" name="Freeform 303"/>
            <p:cNvSpPr>
              <a:spLocks/>
            </p:cNvSpPr>
            <p:nvPr/>
          </p:nvSpPr>
          <p:spPr bwMode="auto">
            <a:xfrm>
              <a:off x="7754599" y="3475023"/>
              <a:ext cx="143950" cy="107661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7" name="Freeform 304"/>
            <p:cNvSpPr>
              <a:spLocks/>
            </p:cNvSpPr>
            <p:nvPr/>
          </p:nvSpPr>
          <p:spPr bwMode="auto">
            <a:xfrm>
              <a:off x="7719518" y="3397604"/>
              <a:ext cx="112499" cy="84677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8" name="Freeform 305"/>
            <p:cNvSpPr>
              <a:spLocks/>
            </p:cNvSpPr>
            <p:nvPr/>
          </p:nvSpPr>
          <p:spPr bwMode="auto">
            <a:xfrm>
              <a:off x="7725567" y="3190752"/>
              <a:ext cx="227417" cy="243142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9" name="Freeform 306"/>
            <p:cNvSpPr>
              <a:spLocks/>
            </p:cNvSpPr>
            <p:nvPr/>
          </p:nvSpPr>
          <p:spPr bwMode="auto">
            <a:xfrm>
              <a:off x="8508219" y="3089140"/>
              <a:ext cx="215320" cy="208062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0" name="Freeform 307"/>
            <p:cNvSpPr>
              <a:spLocks/>
            </p:cNvSpPr>
            <p:nvPr/>
          </p:nvSpPr>
          <p:spPr bwMode="auto">
            <a:xfrm>
              <a:off x="8214271" y="3052850"/>
              <a:ext cx="312093" cy="29636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1" name="Freeform 308"/>
            <p:cNvSpPr>
              <a:spLocks/>
            </p:cNvSpPr>
            <p:nvPr/>
          </p:nvSpPr>
          <p:spPr bwMode="auto">
            <a:xfrm>
              <a:off x="8184029" y="2964544"/>
              <a:ext cx="78629" cy="147579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2" name="Freeform 309"/>
            <p:cNvSpPr>
              <a:spLocks/>
            </p:cNvSpPr>
            <p:nvPr/>
          </p:nvSpPr>
          <p:spPr bwMode="auto">
            <a:xfrm>
              <a:off x="7798147" y="2999625"/>
              <a:ext cx="226207" cy="17298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3" name="Freeform 310"/>
            <p:cNvSpPr>
              <a:spLocks/>
            </p:cNvSpPr>
            <p:nvPr/>
          </p:nvSpPr>
          <p:spPr bwMode="auto">
            <a:xfrm>
              <a:off x="7730405" y="3172607"/>
              <a:ext cx="156046" cy="135482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4" name="Freeform 311"/>
            <p:cNvSpPr>
              <a:spLocks/>
            </p:cNvSpPr>
            <p:nvPr/>
          </p:nvSpPr>
          <p:spPr bwMode="auto">
            <a:xfrm>
              <a:off x="7737663" y="3475023"/>
              <a:ext cx="47177" cy="36290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5" name="Freeform 312"/>
            <p:cNvSpPr>
              <a:spLocks/>
            </p:cNvSpPr>
            <p:nvPr/>
          </p:nvSpPr>
          <p:spPr bwMode="auto">
            <a:xfrm>
              <a:off x="8461043" y="3268170"/>
              <a:ext cx="309674" cy="37983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6" name="Freeform 313"/>
            <p:cNvSpPr>
              <a:spLocks/>
            </p:cNvSpPr>
            <p:nvPr/>
          </p:nvSpPr>
          <p:spPr bwMode="auto">
            <a:xfrm>
              <a:off x="7886452" y="3517361"/>
              <a:ext cx="113708" cy="112498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7" name="Freeform 314"/>
            <p:cNvSpPr>
              <a:spLocks/>
            </p:cNvSpPr>
            <p:nvPr/>
          </p:nvSpPr>
          <p:spPr bwMode="auto">
            <a:xfrm>
              <a:off x="7828388" y="3559699"/>
              <a:ext cx="81048" cy="70161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8" name="Freeform 315"/>
            <p:cNvSpPr>
              <a:spLocks/>
            </p:cNvSpPr>
            <p:nvPr/>
          </p:nvSpPr>
          <p:spPr bwMode="auto">
            <a:xfrm>
              <a:off x="7790889" y="3535506"/>
              <a:ext cx="60483" cy="53225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9" name="Rectangle 316"/>
            <p:cNvSpPr>
              <a:spLocks noChangeArrowheads="1"/>
            </p:cNvSpPr>
            <p:nvPr/>
          </p:nvSpPr>
          <p:spPr bwMode="auto">
            <a:xfrm>
              <a:off x="7879194" y="3172607"/>
              <a:ext cx="7258" cy="1814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10" name="Freeform 317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1" name="Freeform 318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2" name="Freeform 327"/>
            <p:cNvSpPr>
              <a:spLocks/>
            </p:cNvSpPr>
            <p:nvPr/>
          </p:nvSpPr>
          <p:spPr bwMode="auto">
            <a:xfrm>
              <a:off x="8992085" y="2957286"/>
              <a:ext cx="19355" cy="13307"/>
            </a:xfrm>
            <a:custGeom>
              <a:avLst/>
              <a:gdLst>
                <a:gd name="T0" fmla="*/ 0 w 18"/>
                <a:gd name="T1" fmla="*/ 0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0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3" name="Freeform 328"/>
            <p:cNvSpPr>
              <a:spLocks/>
            </p:cNvSpPr>
            <p:nvPr/>
          </p:nvSpPr>
          <p:spPr bwMode="auto">
            <a:xfrm>
              <a:off x="8964263" y="2928254"/>
              <a:ext cx="10887" cy="18145"/>
            </a:xfrm>
            <a:custGeom>
              <a:avLst/>
              <a:gdLst>
                <a:gd name="T0" fmla="*/ 0 w 12"/>
                <a:gd name="T1" fmla="*/ 0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0 w 1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0" y="0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4" name="Freeform 334"/>
            <p:cNvSpPr>
              <a:spLocks/>
            </p:cNvSpPr>
            <p:nvPr/>
          </p:nvSpPr>
          <p:spPr bwMode="auto">
            <a:xfrm>
              <a:off x="8435639" y="1851653"/>
              <a:ext cx="203224" cy="446367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5" name="Freeform 335"/>
            <p:cNvSpPr>
              <a:spLocks/>
            </p:cNvSpPr>
            <p:nvPr/>
          </p:nvSpPr>
          <p:spPr bwMode="auto">
            <a:xfrm>
              <a:off x="8644912" y="2559307"/>
              <a:ext cx="12097" cy="6048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6" name="Freeform 336"/>
            <p:cNvSpPr>
              <a:spLocks/>
            </p:cNvSpPr>
            <p:nvPr/>
          </p:nvSpPr>
          <p:spPr bwMode="auto">
            <a:xfrm>
              <a:off x="8567493" y="1350852"/>
              <a:ext cx="2889888" cy="1547161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7" name="Freeform 337"/>
            <p:cNvSpPr>
              <a:spLocks/>
            </p:cNvSpPr>
            <p:nvPr/>
          </p:nvSpPr>
          <p:spPr bwMode="auto">
            <a:xfrm>
              <a:off x="9011440" y="2964544"/>
              <a:ext cx="54435" cy="6049"/>
            </a:xfrm>
            <a:custGeom>
              <a:avLst/>
              <a:gdLst>
                <a:gd name="T0" fmla="*/ 2147483646 w 54"/>
                <a:gd name="T1" fmla="*/ 2147483646 h 6"/>
                <a:gd name="T2" fmla="*/ 2147483646 w 54"/>
                <a:gd name="T3" fmla="*/ 2147483646 h 6"/>
                <a:gd name="T4" fmla="*/ 2147483646 w 54"/>
                <a:gd name="T5" fmla="*/ 0 h 6"/>
                <a:gd name="T6" fmla="*/ 0 w 54"/>
                <a:gd name="T7" fmla="*/ 2147483646 h 6"/>
                <a:gd name="T8" fmla="*/ 2147483646 w 54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">
                  <a:moveTo>
                    <a:pt x="6" y="6"/>
                  </a:moveTo>
                  <a:lnTo>
                    <a:pt x="30" y="6"/>
                  </a:lnTo>
                  <a:lnTo>
                    <a:pt x="54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8" name="Freeform 338"/>
            <p:cNvSpPr>
              <a:spLocks/>
            </p:cNvSpPr>
            <p:nvPr/>
          </p:nvSpPr>
          <p:spPr bwMode="auto">
            <a:xfrm>
              <a:off x="8927973" y="2463743"/>
              <a:ext cx="770556" cy="540720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9" name="Freeform 339"/>
            <p:cNvSpPr>
              <a:spLocks/>
            </p:cNvSpPr>
            <p:nvPr/>
          </p:nvSpPr>
          <p:spPr bwMode="auto">
            <a:xfrm>
              <a:off x="8975150" y="2946400"/>
              <a:ext cx="16935" cy="10887"/>
            </a:xfrm>
            <a:custGeom>
              <a:avLst/>
              <a:gdLst>
                <a:gd name="T0" fmla="*/ 0 w 18"/>
                <a:gd name="T1" fmla="*/ 0 h 12"/>
                <a:gd name="T2" fmla="*/ 0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0" name="Rectangle 340"/>
            <p:cNvSpPr>
              <a:spLocks noChangeArrowheads="1"/>
            </p:cNvSpPr>
            <p:nvPr/>
          </p:nvSpPr>
          <p:spPr bwMode="auto">
            <a:xfrm>
              <a:off x="8352173" y="2665758"/>
              <a:ext cx="7258" cy="120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21" name="Freeform 347"/>
            <p:cNvSpPr>
              <a:spLocks/>
            </p:cNvSpPr>
            <p:nvPr/>
          </p:nvSpPr>
          <p:spPr bwMode="auto">
            <a:xfrm>
              <a:off x="8133223" y="1785122"/>
              <a:ext cx="494753" cy="584268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2" name="Freeform 348"/>
            <p:cNvSpPr>
              <a:spLocks/>
            </p:cNvSpPr>
            <p:nvPr/>
          </p:nvSpPr>
          <p:spPr bwMode="auto">
            <a:xfrm>
              <a:off x="8251770" y="1898830"/>
              <a:ext cx="244352" cy="55886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3" name="Freeform 349"/>
            <p:cNvSpPr>
              <a:spLocks/>
            </p:cNvSpPr>
            <p:nvPr/>
          </p:nvSpPr>
          <p:spPr bwMode="auto">
            <a:xfrm>
              <a:off x="8461043" y="2559307"/>
              <a:ext cx="339915" cy="218949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4" name="Freeform 350"/>
            <p:cNvSpPr>
              <a:spLocks/>
            </p:cNvSpPr>
            <p:nvPr/>
          </p:nvSpPr>
          <p:spPr bwMode="auto">
            <a:xfrm>
              <a:off x="8657008" y="2559307"/>
              <a:ext cx="42338" cy="22983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5" name="Freeform 359"/>
            <p:cNvSpPr>
              <a:spLocks/>
            </p:cNvSpPr>
            <p:nvPr/>
          </p:nvSpPr>
          <p:spPr bwMode="auto">
            <a:xfrm>
              <a:off x="8418704" y="2463743"/>
              <a:ext cx="59274" cy="36290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6" name="Freeform 360"/>
            <p:cNvSpPr>
              <a:spLocks/>
            </p:cNvSpPr>
            <p:nvPr/>
          </p:nvSpPr>
          <p:spPr bwMode="auto">
            <a:xfrm>
              <a:off x="8311044" y="2481889"/>
              <a:ext cx="185078" cy="165724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7" name="Freeform 364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8" name="Freeform 365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9" name="Freeform 366"/>
            <p:cNvSpPr>
              <a:spLocks/>
            </p:cNvSpPr>
            <p:nvPr/>
          </p:nvSpPr>
          <p:spPr bwMode="auto">
            <a:xfrm>
              <a:off x="7815082" y="3230670"/>
              <a:ext cx="310883" cy="292739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0" name="Freeform 367"/>
            <p:cNvSpPr>
              <a:spLocks/>
            </p:cNvSpPr>
            <p:nvPr/>
          </p:nvSpPr>
          <p:spPr bwMode="auto">
            <a:xfrm>
              <a:off x="8826361" y="3500426"/>
              <a:ext cx="179030" cy="241933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1" name="Freeform 368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2" name="Freeform 369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3" name="Freeform 370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4" name="Freeform 371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5" name="Freeform 372"/>
            <p:cNvSpPr>
              <a:spLocks/>
            </p:cNvSpPr>
            <p:nvPr/>
          </p:nvSpPr>
          <p:spPr bwMode="auto">
            <a:xfrm>
              <a:off x="8359431" y="4141548"/>
              <a:ext cx="303625" cy="269755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6" name="Freeform 373"/>
            <p:cNvSpPr>
              <a:spLocks/>
            </p:cNvSpPr>
            <p:nvPr/>
          </p:nvSpPr>
          <p:spPr bwMode="auto">
            <a:xfrm>
              <a:off x="8424753" y="4053242"/>
              <a:ext cx="180240" cy="17903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7" name="Freeform 374"/>
            <p:cNvSpPr>
              <a:spLocks/>
            </p:cNvSpPr>
            <p:nvPr/>
          </p:nvSpPr>
          <p:spPr bwMode="auto">
            <a:xfrm>
              <a:off x="8609831" y="3915341"/>
              <a:ext cx="204434" cy="321771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8" name="Freeform 375"/>
            <p:cNvSpPr>
              <a:spLocks/>
            </p:cNvSpPr>
            <p:nvPr/>
          </p:nvSpPr>
          <p:spPr bwMode="auto">
            <a:xfrm>
              <a:off x="8609831" y="3731472"/>
              <a:ext cx="198385" cy="202014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9" name="Freeform 376"/>
            <p:cNvSpPr>
              <a:spLocks/>
            </p:cNvSpPr>
            <p:nvPr/>
          </p:nvSpPr>
          <p:spPr bwMode="auto">
            <a:xfrm>
              <a:off x="8274754" y="3825825"/>
              <a:ext cx="227417" cy="227417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0" name="Freeform 377"/>
            <p:cNvSpPr>
              <a:spLocks/>
            </p:cNvSpPr>
            <p:nvPr/>
          </p:nvSpPr>
          <p:spPr bwMode="auto">
            <a:xfrm>
              <a:off x="8274754" y="3611715"/>
              <a:ext cx="353222" cy="350803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1" name="Freeform 378"/>
            <p:cNvSpPr>
              <a:spLocks/>
            </p:cNvSpPr>
            <p:nvPr/>
          </p:nvSpPr>
          <p:spPr bwMode="auto">
            <a:xfrm>
              <a:off x="8669105" y="3373411"/>
              <a:ext cx="281851" cy="269756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2" name="Freeform 379"/>
            <p:cNvSpPr>
              <a:spLocks/>
            </p:cNvSpPr>
            <p:nvPr/>
          </p:nvSpPr>
          <p:spPr bwMode="auto">
            <a:xfrm>
              <a:off x="8687250" y="3623812"/>
              <a:ext cx="156047" cy="17903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3" name="Freeform 380"/>
            <p:cNvSpPr>
              <a:spLocks/>
            </p:cNvSpPr>
            <p:nvPr/>
          </p:nvSpPr>
          <p:spPr bwMode="auto">
            <a:xfrm>
              <a:off x="8519107" y="4010904"/>
              <a:ext cx="143950" cy="136692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4" name="Freeform 381"/>
            <p:cNvSpPr>
              <a:spLocks/>
            </p:cNvSpPr>
            <p:nvPr/>
          </p:nvSpPr>
          <p:spPr bwMode="auto">
            <a:xfrm>
              <a:off x="8465881" y="3643166"/>
              <a:ext cx="257658" cy="414915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5" name="Freeform 382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6" name="Freeform 383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7" name="Freeform 384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8" name="Freeform 385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9" name="Freeform 386"/>
            <p:cNvSpPr>
              <a:spLocks/>
            </p:cNvSpPr>
            <p:nvPr/>
          </p:nvSpPr>
          <p:spPr bwMode="auto">
            <a:xfrm>
              <a:off x="7988064" y="3511313"/>
              <a:ext cx="77419" cy="10040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0" name="Freeform 387"/>
            <p:cNvSpPr>
              <a:spLocks/>
            </p:cNvSpPr>
            <p:nvPr/>
          </p:nvSpPr>
          <p:spPr bwMode="auto">
            <a:xfrm>
              <a:off x="8102982" y="3433894"/>
              <a:ext cx="226207" cy="203224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1" name="Freeform 388"/>
            <p:cNvSpPr>
              <a:spLocks/>
            </p:cNvSpPr>
            <p:nvPr/>
          </p:nvSpPr>
          <p:spPr bwMode="auto">
            <a:xfrm>
              <a:off x="8323141" y="3511313"/>
              <a:ext cx="244352" cy="142740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2" name="Freeform 389"/>
            <p:cNvSpPr>
              <a:spLocks/>
            </p:cNvSpPr>
            <p:nvPr/>
          </p:nvSpPr>
          <p:spPr bwMode="auto">
            <a:xfrm>
              <a:off x="8251770" y="3643166"/>
              <a:ext cx="148789" cy="177820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3" name="Freeform 390"/>
            <p:cNvSpPr>
              <a:spLocks/>
            </p:cNvSpPr>
            <p:nvPr/>
          </p:nvSpPr>
          <p:spPr bwMode="auto">
            <a:xfrm>
              <a:off x="8221529" y="3679456"/>
              <a:ext cx="89515" cy="99192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4" name="Freeform 391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5" name="Freeform 392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6" name="Freeform 393"/>
            <p:cNvSpPr>
              <a:spLocks/>
            </p:cNvSpPr>
            <p:nvPr/>
          </p:nvSpPr>
          <p:spPr bwMode="auto">
            <a:xfrm>
              <a:off x="8065482" y="3475023"/>
              <a:ext cx="48387" cy="119757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7" name="Freeform 394"/>
            <p:cNvSpPr>
              <a:spLocks/>
            </p:cNvSpPr>
            <p:nvPr/>
          </p:nvSpPr>
          <p:spPr bwMode="auto">
            <a:xfrm>
              <a:off x="8047337" y="3506474"/>
              <a:ext cx="42338" cy="94354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8" name="Freeform 395"/>
            <p:cNvSpPr>
              <a:spLocks/>
            </p:cNvSpPr>
            <p:nvPr/>
          </p:nvSpPr>
          <p:spPr bwMode="auto">
            <a:xfrm>
              <a:off x="8269916" y="4036307"/>
              <a:ext cx="244352" cy="247982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9" name="Freeform 396"/>
            <p:cNvSpPr>
              <a:spLocks/>
            </p:cNvSpPr>
            <p:nvPr/>
          </p:nvSpPr>
          <p:spPr bwMode="auto">
            <a:xfrm>
              <a:off x="8065482" y="3356476"/>
              <a:ext cx="60483" cy="7137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0" name="Freeform 397"/>
            <p:cNvSpPr>
              <a:spLocks/>
            </p:cNvSpPr>
            <p:nvPr/>
          </p:nvSpPr>
          <p:spPr bwMode="auto">
            <a:xfrm>
              <a:off x="4783663" y="1776654"/>
              <a:ext cx="515317" cy="702815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1" name="Freeform 398"/>
            <p:cNvSpPr>
              <a:spLocks/>
            </p:cNvSpPr>
            <p:nvPr/>
          </p:nvSpPr>
          <p:spPr bwMode="auto">
            <a:xfrm>
              <a:off x="5298980" y="1747622"/>
              <a:ext cx="1614902" cy="110684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2" name="Freeform 399"/>
            <p:cNvSpPr>
              <a:spLocks/>
            </p:cNvSpPr>
            <p:nvPr/>
          </p:nvSpPr>
          <p:spPr bwMode="auto">
            <a:xfrm>
              <a:off x="5603815" y="2669386"/>
              <a:ext cx="1093537" cy="564914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3" name="Freeform 400"/>
            <p:cNvSpPr>
              <a:spLocks/>
            </p:cNvSpPr>
            <p:nvPr/>
          </p:nvSpPr>
          <p:spPr bwMode="auto">
            <a:xfrm>
              <a:off x="6301791" y="3436313"/>
              <a:ext cx="84677" cy="85887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4" name="Freeform 401"/>
            <p:cNvSpPr>
              <a:spLocks/>
            </p:cNvSpPr>
            <p:nvPr/>
          </p:nvSpPr>
          <p:spPr bwMode="auto">
            <a:xfrm>
              <a:off x="6332033" y="3514942"/>
              <a:ext cx="72580" cy="53225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5" name="Freeform 402"/>
            <p:cNvSpPr>
              <a:spLocks/>
            </p:cNvSpPr>
            <p:nvPr/>
          </p:nvSpPr>
          <p:spPr bwMode="auto">
            <a:xfrm>
              <a:off x="6398565" y="3545183"/>
              <a:ext cx="107661" cy="45967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6" name="Freeform 403"/>
            <p:cNvSpPr>
              <a:spLocks/>
            </p:cNvSpPr>
            <p:nvPr/>
          </p:nvSpPr>
          <p:spPr bwMode="auto">
            <a:xfrm>
              <a:off x="6469935" y="3491958"/>
              <a:ext cx="221368" cy="243143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7" name="Freeform 422"/>
            <p:cNvSpPr>
              <a:spLocks/>
            </p:cNvSpPr>
            <p:nvPr/>
          </p:nvSpPr>
          <p:spPr bwMode="auto">
            <a:xfrm>
              <a:off x="6271550" y="3419378"/>
              <a:ext cx="114918" cy="53225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8" name="Freeform 423"/>
            <p:cNvSpPr>
              <a:spLocks/>
            </p:cNvSpPr>
            <p:nvPr/>
          </p:nvSpPr>
          <p:spPr bwMode="auto">
            <a:xfrm>
              <a:off x="6211067" y="3387927"/>
              <a:ext cx="90724" cy="749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9" name="Freeform 424"/>
            <p:cNvSpPr>
              <a:spLocks/>
            </p:cNvSpPr>
            <p:nvPr/>
          </p:nvSpPr>
          <p:spPr bwMode="auto">
            <a:xfrm>
              <a:off x="5746556" y="3073414"/>
              <a:ext cx="574590" cy="376206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0" name="Freeform 425"/>
            <p:cNvSpPr>
              <a:spLocks/>
            </p:cNvSpPr>
            <p:nvPr/>
          </p:nvSpPr>
          <p:spPr bwMode="auto">
            <a:xfrm rot="20747712">
              <a:off x="6686465" y="1566172"/>
              <a:ext cx="619348" cy="683461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1" name="Freeform 426"/>
            <p:cNvSpPr>
              <a:spLocks/>
            </p:cNvSpPr>
            <p:nvPr/>
          </p:nvSpPr>
          <p:spPr bwMode="auto">
            <a:xfrm>
              <a:off x="5949779" y="1750041"/>
              <a:ext cx="31451" cy="2782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2" name="Freeform 427"/>
            <p:cNvSpPr>
              <a:spLocks/>
            </p:cNvSpPr>
            <p:nvPr/>
          </p:nvSpPr>
          <p:spPr bwMode="auto">
            <a:xfrm>
              <a:off x="6218325" y="1975039"/>
              <a:ext cx="0" cy="3629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3" name="Freeform 428"/>
            <p:cNvSpPr>
              <a:spLocks/>
            </p:cNvSpPr>
            <p:nvPr/>
          </p:nvSpPr>
          <p:spPr bwMode="auto">
            <a:xfrm>
              <a:off x="6490499" y="2000442"/>
              <a:ext cx="2419" cy="4839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4" name="Freeform 429"/>
            <p:cNvSpPr>
              <a:spLocks/>
            </p:cNvSpPr>
            <p:nvPr/>
          </p:nvSpPr>
          <p:spPr bwMode="auto">
            <a:xfrm>
              <a:off x="6223164" y="1682300"/>
              <a:ext cx="10887" cy="10887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5" name="Freeform 430"/>
            <p:cNvSpPr>
              <a:spLocks/>
            </p:cNvSpPr>
            <p:nvPr/>
          </p:nvSpPr>
          <p:spPr bwMode="auto">
            <a:xfrm>
              <a:off x="6365904" y="2039151"/>
              <a:ext cx="110079" cy="91934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6" name="Freeform 431"/>
            <p:cNvSpPr>
              <a:spLocks/>
            </p:cNvSpPr>
            <p:nvPr/>
          </p:nvSpPr>
          <p:spPr bwMode="auto">
            <a:xfrm>
              <a:off x="6277598" y="1763348"/>
              <a:ext cx="456044" cy="304835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7" name="Freeform 432"/>
            <p:cNvSpPr>
              <a:spLocks/>
            </p:cNvSpPr>
            <p:nvPr/>
          </p:nvSpPr>
          <p:spPr bwMode="auto">
            <a:xfrm>
              <a:off x="5883248" y="1712542"/>
              <a:ext cx="120966" cy="111289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8" name="Freeform 433"/>
            <p:cNvSpPr>
              <a:spLocks/>
            </p:cNvSpPr>
            <p:nvPr/>
          </p:nvSpPr>
          <p:spPr bwMode="auto">
            <a:xfrm>
              <a:off x="6011472" y="1671413"/>
              <a:ext cx="110080" cy="71370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9" name="Freeform 434"/>
            <p:cNvSpPr>
              <a:spLocks/>
            </p:cNvSpPr>
            <p:nvPr/>
          </p:nvSpPr>
          <p:spPr bwMode="auto">
            <a:xfrm>
              <a:off x="5965505" y="1633913"/>
              <a:ext cx="83467" cy="47177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0" name="Freeform 435"/>
            <p:cNvSpPr>
              <a:spLocks/>
            </p:cNvSpPr>
            <p:nvPr/>
          </p:nvSpPr>
          <p:spPr bwMode="auto">
            <a:xfrm>
              <a:off x="6130019" y="1681091"/>
              <a:ext cx="70161" cy="61693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1" name="Freeform 436"/>
            <p:cNvSpPr>
              <a:spLocks/>
            </p:cNvSpPr>
            <p:nvPr/>
          </p:nvSpPr>
          <p:spPr bwMode="auto">
            <a:xfrm>
              <a:off x="6201390" y="1718590"/>
              <a:ext cx="27822" cy="35081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2" name="Freeform 437"/>
            <p:cNvSpPr>
              <a:spLocks/>
            </p:cNvSpPr>
            <p:nvPr/>
          </p:nvSpPr>
          <p:spPr bwMode="auto">
            <a:xfrm>
              <a:off x="6194132" y="1670203"/>
              <a:ext cx="164514" cy="78629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3" name="Freeform 438"/>
            <p:cNvSpPr>
              <a:spLocks/>
            </p:cNvSpPr>
            <p:nvPr/>
          </p:nvSpPr>
          <p:spPr bwMode="auto">
            <a:xfrm>
              <a:off x="6064697" y="1620608"/>
              <a:ext cx="33871" cy="29032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4" name="Freeform 439"/>
            <p:cNvSpPr>
              <a:spLocks/>
            </p:cNvSpPr>
            <p:nvPr/>
          </p:nvSpPr>
          <p:spPr bwMode="auto">
            <a:xfrm flipV="1">
              <a:off x="6194132" y="1436739"/>
              <a:ext cx="164514" cy="246772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5" name="Freeform 440"/>
            <p:cNvSpPr>
              <a:spLocks/>
            </p:cNvSpPr>
            <p:nvPr/>
          </p:nvSpPr>
          <p:spPr bwMode="auto">
            <a:xfrm>
              <a:off x="6197760" y="1641171"/>
              <a:ext cx="27823" cy="13307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6" name="Freeform 441"/>
            <p:cNvSpPr>
              <a:spLocks/>
            </p:cNvSpPr>
            <p:nvPr/>
          </p:nvSpPr>
          <p:spPr bwMode="auto">
            <a:xfrm>
              <a:off x="6183244" y="1606092"/>
              <a:ext cx="25403" cy="36290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7" name="Freeform 442"/>
            <p:cNvSpPr>
              <a:spLocks/>
            </p:cNvSpPr>
            <p:nvPr/>
          </p:nvSpPr>
          <p:spPr bwMode="auto">
            <a:xfrm>
              <a:off x="6132438" y="1589156"/>
              <a:ext cx="45967" cy="52015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8" name="Freeform 443"/>
            <p:cNvSpPr>
              <a:spLocks/>
            </p:cNvSpPr>
            <p:nvPr/>
          </p:nvSpPr>
          <p:spPr bwMode="auto">
            <a:xfrm>
              <a:off x="5947360" y="1777864"/>
              <a:ext cx="205643" cy="17903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9" name="Freeform 445"/>
            <p:cNvSpPr>
              <a:spLocks/>
            </p:cNvSpPr>
            <p:nvPr/>
          </p:nvSpPr>
          <p:spPr bwMode="auto">
            <a:xfrm>
              <a:off x="6731223" y="3404862"/>
              <a:ext cx="27822" cy="14516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0" name="Freeform 450"/>
            <p:cNvSpPr>
              <a:spLocks/>
            </p:cNvSpPr>
            <p:nvPr/>
          </p:nvSpPr>
          <p:spPr bwMode="auto">
            <a:xfrm>
              <a:off x="7525972" y="2053667"/>
              <a:ext cx="100403" cy="38709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anchor="ctr"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1" name="Freeform 451"/>
            <p:cNvSpPr>
              <a:spLocks/>
            </p:cNvSpPr>
            <p:nvPr/>
          </p:nvSpPr>
          <p:spPr bwMode="auto">
            <a:xfrm>
              <a:off x="10570697" y="3679456"/>
              <a:ext cx="164514" cy="141530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2" name="Freeform 452"/>
            <p:cNvSpPr>
              <a:spLocks/>
            </p:cNvSpPr>
            <p:nvPr/>
          </p:nvSpPr>
          <p:spPr bwMode="auto">
            <a:xfrm>
              <a:off x="10735212" y="3713327"/>
              <a:ext cx="133063" cy="129434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grpSp>
          <p:nvGrpSpPr>
            <p:cNvPr id="5" name="Group 453"/>
            <p:cNvGrpSpPr>
              <a:grpSpLocks/>
            </p:cNvGrpSpPr>
            <p:nvPr/>
          </p:nvGrpSpPr>
          <p:grpSpPr bwMode="auto">
            <a:xfrm>
              <a:off x="7886468" y="2350035"/>
              <a:ext cx="191128" cy="280642"/>
              <a:chOff x="2201" y="1250"/>
              <a:chExt cx="133" cy="193"/>
            </a:xfrm>
            <a:grpFill/>
          </p:grpSpPr>
          <p:sp>
            <p:nvSpPr>
              <p:cNvPr id="434" name="Freeform 454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  <p:sp>
            <p:nvSpPr>
              <p:cNvPr id="435" name="Freeform 455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</p:grpSp>
        <p:sp>
          <p:nvSpPr>
            <p:cNvPr id="394" name="Freeform 458"/>
            <p:cNvSpPr>
              <a:spLocks/>
            </p:cNvSpPr>
            <p:nvPr/>
          </p:nvSpPr>
          <p:spPr bwMode="auto">
            <a:xfrm>
              <a:off x="8635234" y="2997206"/>
              <a:ext cx="55645" cy="33871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5" name="Freeform 507"/>
            <p:cNvSpPr>
              <a:spLocks/>
            </p:cNvSpPr>
            <p:nvPr/>
          </p:nvSpPr>
          <p:spPr bwMode="auto">
            <a:xfrm>
              <a:off x="9448129" y="2529065"/>
              <a:ext cx="1149181" cy="798379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6" name="Freeform 260"/>
            <p:cNvSpPr>
              <a:spLocks/>
            </p:cNvSpPr>
            <p:nvPr/>
          </p:nvSpPr>
          <p:spPr bwMode="auto">
            <a:xfrm>
              <a:off x="9481999" y="3724214"/>
              <a:ext cx="43548" cy="52016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7" name="Freeform 261"/>
            <p:cNvSpPr>
              <a:spLocks/>
            </p:cNvSpPr>
            <p:nvPr/>
          </p:nvSpPr>
          <p:spPr bwMode="auto">
            <a:xfrm>
              <a:off x="10106186" y="3327444"/>
              <a:ext cx="41129" cy="41129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8" name="Freeform 262"/>
            <p:cNvSpPr>
              <a:spLocks/>
            </p:cNvSpPr>
            <p:nvPr/>
          </p:nvSpPr>
          <p:spPr bwMode="auto">
            <a:xfrm>
              <a:off x="10327554" y="3225832"/>
              <a:ext cx="24193" cy="71371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9" name="Freeform 263"/>
            <p:cNvSpPr>
              <a:spLocks/>
            </p:cNvSpPr>
            <p:nvPr/>
          </p:nvSpPr>
          <p:spPr bwMode="auto">
            <a:xfrm>
              <a:off x="10506585" y="3040754"/>
              <a:ext cx="35081" cy="53225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0" name="Freeform 264"/>
            <p:cNvSpPr>
              <a:spLocks/>
            </p:cNvSpPr>
            <p:nvPr/>
          </p:nvSpPr>
          <p:spPr bwMode="auto">
            <a:xfrm>
              <a:off x="10548923" y="2767369"/>
              <a:ext cx="262497" cy="285481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1" name="Freeform 265"/>
            <p:cNvSpPr>
              <a:spLocks/>
            </p:cNvSpPr>
            <p:nvPr/>
          </p:nvSpPr>
          <p:spPr bwMode="auto">
            <a:xfrm>
              <a:off x="10734002" y="2504872"/>
              <a:ext cx="47177" cy="233466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2" name="Freeform 272"/>
            <p:cNvSpPr>
              <a:spLocks/>
            </p:cNvSpPr>
            <p:nvPr/>
          </p:nvSpPr>
          <p:spPr bwMode="auto">
            <a:xfrm>
              <a:off x="10314249" y="3362524"/>
              <a:ext cx="107660" cy="148788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3" name="Freeform 273"/>
            <p:cNvSpPr>
              <a:spLocks/>
            </p:cNvSpPr>
            <p:nvPr/>
          </p:nvSpPr>
          <p:spPr bwMode="auto">
            <a:xfrm>
              <a:off x="10357796" y="3535506"/>
              <a:ext cx="88305" cy="70161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4" name="Freeform 333"/>
            <p:cNvSpPr>
              <a:spLocks/>
            </p:cNvSpPr>
            <p:nvPr/>
          </p:nvSpPr>
          <p:spPr bwMode="auto">
            <a:xfrm>
              <a:off x="9715464" y="2565355"/>
              <a:ext cx="592736" cy="297577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5" name="Line 449"/>
            <p:cNvSpPr>
              <a:spLocks noChangeShapeType="1"/>
            </p:cNvSpPr>
            <p:nvPr/>
          </p:nvSpPr>
          <p:spPr bwMode="auto">
            <a:xfrm>
              <a:off x="10285217" y="3375830"/>
              <a:ext cx="0" cy="0"/>
            </a:xfrm>
            <a:prstGeom prst="line">
              <a:avLst/>
            </a:prstGeom>
            <a:grpFill/>
            <a:ln w="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6" name="Freeform 506"/>
            <p:cNvSpPr>
              <a:spLocks/>
            </p:cNvSpPr>
            <p:nvPr/>
          </p:nvSpPr>
          <p:spPr bwMode="auto">
            <a:xfrm>
              <a:off x="10398925" y="2831481"/>
              <a:ext cx="94354" cy="118547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7" name="Freeform 517"/>
            <p:cNvSpPr>
              <a:spLocks/>
            </p:cNvSpPr>
            <p:nvPr/>
          </p:nvSpPr>
          <p:spPr bwMode="auto">
            <a:xfrm>
              <a:off x="10435215" y="2937932"/>
              <a:ext cx="65322" cy="79838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8" name="Freeform 411"/>
            <p:cNvSpPr>
              <a:spLocks/>
            </p:cNvSpPr>
            <p:nvPr/>
          </p:nvSpPr>
          <p:spPr bwMode="auto">
            <a:xfrm>
              <a:off x="6840092" y="4258885"/>
              <a:ext cx="96773" cy="12701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9" name="Freeform 420"/>
            <p:cNvSpPr>
              <a:spLocks/>
            </p:cNvSpPr>
            <p:nvPr/>
          </p:nvSpPr>
          <p:spPr bwMode="auto">
            <a:xfrm>
              <a:off x="6422758" y="3732682"/>
              <a:ext cx="244352" cy="298787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0" name="Freeform 413"/>
            <p:cNvSpPr>
              <a:spLocks/>
            </p:cNvSpPr>
            <p:nvPr/>
          </p:nvSpPr>
          <p:spPr bwMode="auto">
            <a:xfrm>
              <a:off x="6578805" y="3638328"/>
              <a:ext cx="673783" cy="69434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1" name="Freeform 409"/>
            <p:cNvSpPr>
              <a:spLocks/>
            </p:cNvSpPr>
            <p:nvPr/>
          </p:nvSpPr>
          <p:spPr bwMode="auto">
            <a:xfrm>
              <a:off x="6569128" y="4096790"/>
              <a:ext cx="360480" cy="722170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2" name="Freeform 444"/>
            <p:cNvSpPr>
              <a:spLocks/>
            </p:cNvSpPr>
            <p:nvPr/>
          </p:nvSpPr>
          <p:spPr bwMode="auto">
            <a:xfrm>
              <a:off x="6520741" y="4020582"/>
              <a:ext cx="185078" cy="898780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3" name="Freeform 410"/>
            <p:cNvSpPr>
              <a:spLocks/>
            </p:cNvSpPr>
            <p:nvPr/>
          </p:nvSpPr>
          <p:spPr bwMode="auto">
            <a:xfrm>
              <a:off x="6765093" y="4060500"/>
              <a:ext cx="152418" cy="142740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4" name="Freeform 412"/>
            <p:cNvSpPr>
              <a:spLocks/>
            </p:cNvSpPr>
            <p:nvPr/>
          </p:nvSpPr>
          <p:spPr bwMode="auto">
            <a:xfrm>
              <a:off x="6647755" y="3902035"/>
              <a:ext cx="203224" cy="218949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5" name="Freeform 405"/>
            <p:cNvSpPr>
              <a:spLocks/>
            </p:cNvSpPr>
            <p:nvPr/>
          </p:nvSpPr>
          <p:spPr bwMode="auto">
            <a:xfrm>
              <a:off x="6544934" y="3697601"/>
              <a:ext cx="148788" cy="10645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6" name="Freeform 407"/>
            <p:cNvSpPr>
              <a:spLocks/>
            </p:cNvSpPr>
            <p:nvPr/>
          </p:nvSpPr>
          <p:spPr bwMode="auto">
            <a:xfrm>
              <a:off x="6790496" y="3570587"/>
              <a:ext cx="89515" cy="136692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7" name="Freeform 408"/>
            <p:cNvSpPr>
              <a:spLocks/>
            </p:cNvSpPr>
            <p:nvPr/>
          </p:nvSpPr>
          <p:spPr bwMode="auto">
            <a:xfrm>
              <a:off x="6929608" y="3618973"/>
              <a:ext cx="58064" cy="71370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858237" y="3616554"/>
              <a:ext cx="73790" cy="83466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6581224" y="3506474"/>
              <a:ext cx="254030" cy="214111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0" name="Freeform 421"/>
            <p:cNvSpPr>
              <a:spLocks/>
            </p:cNvSpPr>
            <p:nvPr/>
          </p:nvSpPr>
          <p:spPr bwMode="auto">
            <a:xfrm>
              <a:off x="6437274" y="3696392"/>
              <a:ext cx="102822" cy="11370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1" name="Freeform 263"/>
            <p:cNvSpPr>
              <a:spLocks/>
            </p:cNvSpPr>
            <p:nvPr/>
          </p:nvSpPr>
          <p:spPr bwMode="auto">
            <a:xfrm>
              <a:off x="8240884" y="2431083"/>
              <a:ext cx="37499" cy="73789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solidFill>
              <a:srgbClr val="7F7F7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2" name="Freeform 295"/>
            <p:cNvSpPr>
              <a:spLocks/>
            </p:cNvSpPr>
            <p:nvPr/>
          </p:nvSpPr>
          <p:spPr bwMode="auto">
            <a:xfrm>
              <a:off x="9202567" y="2953658"/>
              <a:ext cx="333867" cy="318141"/>
            </a:xfrm>
            <a:custGeom>
              <a:avLst/>
              <a:gdLst>
                <a:gd name="T0" fmla="*/ 2147483646 w 10944"/>
                <a:gd name="T1" fmla="*/ 2147483646 h 10652"/>
                <a:gd name="T2" fmla="*/ 2147483646 w 10944"/>
                <a:gd name="T3" fmla="*/ 2147483646 h 10652"/>
                <a:gd name="T4" fmla="*/ 2147483646 w 10944"/>
                <a:gd name="T5" fmla="*/ 2147483646 h 10652"/>
                <a:gd name="T6" fmla="*/ 2147483646 w 10944"/>
                <a:gd name="T7" fmla="*/ 2147483646 h 10652"/>
                <a:gd name="T8" fmla="*/ 2147483646 w 10944"/>
                <a:gd name="T9" fmla="*/ 2147483646 h 10652"/>
                <a:gd name="T10" fmla="*/ 2147483646 w 10944"/>
                <a:gd name="T11" fmla="*/ 2147483646 h 10652"/>
                <a:gd name="T12" fmla="*/ 2147483646 w 10944"/>
                <a:gd name="T13" fmla="*/ 2147483646 h 10652"/>
                <a:gd name="T14" fmla="*/ 2147483646 w 10944"/>
                <a:gd name="T15" fmla="*/ 2147483646 h 10652"/>
                <a:gd name="T16" fmla="*/ 2147483646 w 10944"/>
                <a:gd name="T17" fmla="*/ 2147483646 h 10652"/>
                <a:gd name="T18" fmla="*/ 2147483646 w 10944"/>
                <a:gd name="T19" fmla="*/ 2147483646 h 10652"/>
                <a:gd name="T20" fmla="*/ 2147483646 w 10944"/>
                <a:gd name="T21" fmla="*/ 2147483646 h 10652"/>
                <a:gd name="T22" fmla="*/ 2147483646 w 10944"/>
                <a:gd name="T23" fmla="*/ 1997793352 h 10652"/>
                <a:gd name="T24" fmla="*/ 2147483646 w 10944"/>
                <a:gd name="T25" fmla="*/ 1101535252 h 10652"/>
                <a:gd name="T26" fmla="*/ 2147483646 w 10944"/>
                <a:gd name="T27" fmla="*/ 422176360 h 10652"/>
                <a:gd name="T28" fmla="*/ 2147483646 w 10944"/>
                <a:gd name="T29" fmla="*/ 2348995 h 10652"/>
                <a:gd name="T30" fmla="*/ 2147483646 w 10944"/>
                <a:gd name="T31" fmla="*/ 558986835 h 10652"/>
                <a:gd name="T32" fmla="*/ 2147483646 w 10944"/>
                <a:gd name="T33" fmla="*/ 620348125 h 10652"/>
                <a:gd name="T34" fmla="*/ 2147483646 w 10944"/>
                <a:gd name="T35" fmla="*/ 1351552467 h 10652"/>
                <a:gd name="T36" fmla="*/ 2147483646 w 10944"/>
                <a:gd name="T37" fmla="*/ 2147483646 h 10652"/>
                <a:gd name="T38" fmla="*/ 2147483646 w 10944"/>
                <a:gd name="T39" fmla="*/ 2147483646 h 10652"/>
                <a:gd name="T40" fmla="*/ 2147483646 w 10944"/>
                <a:gd name="T41" fmla="*/ 2147483646 h 10652"/>
                <a:gd name="T42" fmla="*/ 2147483646 w 10944"/>
                <a:gd name="T43" fmla="*/ 2147483646 h 10652"/>
                <a:gd name="T44" fmla="*/ 2147483646 w 10944"/>
                <a:gd name="T45" fmla="*/ 2147483646 h 10652"/>
                <a:gd name="T46" fmla="*/ 2147483646 w 10944"/>
                <a:gd name="T47" fmla="*/ 2147483646 h 10652"/>
                <a:gd name="T48" fmla="*/ 2147483646 w 10944"/>
                <a:gd name="T49" fmla="*/ 2147483646 h 10652"/>
                <a:gd name="T50" fmla="*/ 2147483646 w 10944"/>
                <a:gd name="T51" fmla="*/ 2147483646 h 10652"/>
                <a:gd name="T52" fmla="*/ 2147483646 w 10944"/>
                <a:gd name="T53" fmla="*/ 2147483646 h 10652"/>
                <a:gd name="T54" fmla="*/ 434246325 w 10944"/>
                <a:gd name="T55" fmla="*/ 2147483646 h 10652"/>
                <a:gd name="T56" fmla="*/ 1801221118 w 10944"/>
                <a:gd name="T57" fmla="*/ 2147483646 h 10652"/>
                <a:gd name="T58" fmla="*/ 2147483646 w 10944"/>
                <a:gd name="T59" fmla="*/ 2147483646 h 10652"/>
                <a:gd name="T60" fmla="*/ 2147483646 w 10944"/>
                <a:gd name="T61" fmla="*/ 2147483646 h 10652"/>
                <a:gd name="T62" fmla="*/ 2147483646 w 10944"/>
                <a:gd name="T63" fmla="*/ 2147483646 h 10652"/>
                <a:gd name="T64" fmla="*/ 2147483646 w 10944"/>
                <a:gd name="T65" fmla="*/ 2147483646 h 10652"/>
                <a:gd name="T66" fmla="*/ 827358637 w 10944"/>
                <a:gd name="T67" fmla="*/ 2147483646 h 10652"/>
                <a:gd name="T68" fmla="*/ 1202504557 w 10944"/>
                <a:gd name="T69" fmla="*/ 2147483646 h 10652"/>
                <a:gd name="T70" fmla="*/ 2147483646 w 10944"/>
                <a:gd name="T71" fmla="*/ 2147483646 h 10652"/>
                <a:gd name="T72" fmla="*/ 2147483646 w 10944"/>
                <a:gd name="T73" fmla="*/ 2147483646 h 10652"/>
                <a:gd name="T74" fmla="*/ 2147483646 w 10944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944" h="10652">
                  <a:moveTo>
                    <a:pt x="7267" y="10169"/>
                  </a:moveTo>
                  <a:cubicBezTo>
                    <a:pt x="7552" y="10018"/>
                    <a:pt x="8071" y="10028"/>
                    <a:pt x="8061" y="9685"/>
                  </a:cubicBezTo>
                  <a:cubicBezTo>
                    <a:pt x="8051" y="9342"/>
                    <a:pt x="7322" y="8474"/>
                    <a:pt x="7207" y="8110"/>
                  </a:cubicBezTo>
                  <a:cubicBezTo>
                    <a:pt x="7092" y="7746"/>
                    <a:pt x="7292" y="7666"/>
                    <a:pt x="7371" y="7500"/>
                  </a:cubicBezTo>
                  <a:cubicBezTo>
                    <a:pt x="7450" y="7334"/>
                    <a:pt x="7495" y="7193"/>
                    <a:pt x="7679" y="7116"/>
                  </a:cubicBezTo>
                  <a:cubicBezTo>
                    <a:pt x="7863" y="7039"/>
                    <a:pt x="8176" y="7379"/>
                    <a:pt x="8474" y="7039"/>
                  </a:cubicBezTo>
                  <a:cubicBezTo>
                    <a:pt x="8772" y="6699"/>
                    <a:pt x="9211" y="5615"/>
                    <a:pt x="9468" y="5078"/>
                  </a:cubicBezTo>
                  <a:cubicBezTo>
                    <a:pt x="9725" y="4541"/>
                    <a:pt x="9869" y="4241"/>
                    <a:pt x="10017" y="3816"/>
                  </a:cubicBezTo>
                  <a:cubicBezTo>
                    <a:pt x="10165" y="3391"/>
                    <a:pt x="10406" y="2817"/>
                    <a:pt x="10355" y="2527"/>
                  </a:cubicBezTo>
                  <a:cubicBezTo>
                    <a:pt x="10304" y="2237"/>
                    <a:pt x="9687" y="2325"/>
                    <a:pt x="9713" y="2075"/>
                  </a:cubicBezTo>
                  <a:cubicBezTo>
                    <a:pt x="9740" y="1811"/>
                    <a:pt x="9649" y="1164"/>
                    <a:pt x="9789" y="1129"/>
                  </a:cubicBezTo>
                  <a:cubicBezTo>
                    <a:pt x="10290" y="1004"/>
                    <a:pt x="10747" y="957"/>
                    <a:pt x="10897" y="847"/>
                  </a:cubicBezTo>
                  <a:cubicBezTo>
                    <a:pt x="11047" y="737"/>
                    <a:pt x="10802" y="578"/>
                    <a:pt x="10692" y="467"/>
                  </a:cubicBezTo>
                  <a:cubicBezTo>
                    <a:pt x="10582" y="356"/>
                    <a:pt x="10409" y="257"/>
                    <a:pt x="10234" y="179"/>
                  </a:cubicBezTo>
                  <a:cubicBezTo>
                    <a:pt x="10060" y="102"/>
                    <a:pt x="9954" y="-9"/>
                    <a:pt x="9646" y="1"/>
                  </a:cubicBezTo>
                  <a:cubicBezTo>
                    <a:pt x="9341" y="11"/>
                    <a:pt x="8705" y="193"/>
                    <a:pt x="8396" y="237"/>
                  </a:cubicBezTo>
                  <a:cubicBezTo>
                    <a:pt x="8087" y="279"/>
                    <a:pt x="8007" y="208"/>
                    <a:pt x="7788" y="263"/>
                  </a:cubicBezTo>
                  <a:cubicBezTo>
                    <a:pt x="7570" y="320"/>
                    <a:pt x="7301" y="573"/>
                    <a:pt x="7086" y="573"/>
                  </a:cubicBezTo>
                  <a:cubicBezTo>
                    <a:pt x="7035" y="922"/>
                    <a:pt x="6959" y="1372"/>
                    <a:pt x="6933" y="1623"/>
                  </a:cubicBezTo>
                  <a:cubicBezTo>
                    <a:pt x="6907" y="1873"/>
                    <a:pt x="6933" y="1924"/>
                    <a:pt x="6933" y="2075"/>
                  </a:cubicBezTo>
                  <a:cubicBezTo>
                    <a:pt x="6861" y="2150"/>
                    <a:pt x="6794" y="2133"/>
                    <a:pt x="6718" y="2301"/>
                  </a:cubicBezTo>
                  <a:cubicBezTo>
                    <a:pt x="6642" y="2469"/>
                    <a:pt x="6556" y="2823"/>
                    <a:pt x="6475" y="3084"/>
                  </a:cubicBezTo>
                  <a:cubicBezTo>
                    <a:pt x="6475" y="3084"/>
                    <a:pt x="5537" y="3490"/>
                    <a:pt x="5221" y="3661"/>
                  </a:cubicBezTo>
                  <a:cubicBezTo>
                    <a:pt x="4905" y="3832"/>
                    <a:pt x="4793" y="3888"/>
                    <a:pt x="4580" y="4113"/>
                  </a:cubicBezTo>
                  <a:cubicBezTo>
                    <a:pt x="4366" y="4338"/>
                    <a:pt x="3937" y="5012"/>
                    <a:pt x="3937" y="5012"/>
                  </a:cubicBezTo>
                  <a:cubicBezTo>
                    <a:pt x="3937" y="5012"/>
                    <a:pt x="3074" y="5037"/>
                    <a:pt x="2655" y="5245"/>
                  </a:cubicBezTo>
                  <a:cubicBezTo>
                    <a:pt x="2236" y="5453"/>
                    <a:pt x="1833" y="6101"/>
                    <a:pt x="1419" y="6260"/>
                  </a:cubicBezTo>
                  <a:cubicBezTo>
                    <a:pt x="1005" y="6419"/>
                    <a:pt x="289" y="6073"/>
                    <a:pt x="169" y="6198"/>
                  </a:cubicBezTo>
                  <a:cubicBezTo>
                    <a:pt x="49" y="6323"/>
                    <a:pt x="507" y="6820"/>
                    <a:pt x="701" y="7008"/>
                  </a:cubicBezTo>
                  <a:cubicBezTo>
                    <a:pt x="895" y="7196"/>
                    <a:pt x="1223" y="7217"/>
                    <a:pt x="1331" y="7324"/>
                  </a:cubicBezTo>
                  <a:cubicBezTo>
                    <a:pt x="1439" y="7431"/>
                    <a:pt x="1341" y="7543"/>
                    <a:pt x="1348" y="7649"/>
                  </a:cubicBezTo>
                  <a:cubicBezTo>
                    <a:pt x="1355" y="7755"/>
                    <a:pt x="1428" y="7881"/>
                    <a:pt x="1372" y="7962"/>
                  </a:cubicBezTo>
                  <a:cubicBezTo>
                    <a:pt x="1316" y="8043"/>
                    <a:pt x="1188" y="8009"/>
                    <a:pt x="1013" y="8134"/>
                  </a:cubicBezTo>
                  <a:cubicBezTo>
                    <a:pt x="838" y="8259"/>
                    <a:pt x="295" y="8195"/>
                    <a:pt x="322" y="8711"/>
                  </a:cubicBezTo>
                  <a:cubicBezTo>
                    <a:pt x="331" y="8882"/>
                    <a:pt x="-498" y="8858"/>
                    <a:pt x="468" y="9181"/>
                  </a:cubicBezTo>
                  <a:cubicBezTo>
                    <a:pt x="1434" y="9504"/>
                    <a:pt x="5678" y="9982"/>
                    <a:pt x="6120" y="10652"/>
                  </a:cubicBezTo>
                  <a:lnTo>
                    <a:pt x="6381" y="10504"/>
                  </a:lnTo>
                  <a:lnTo>
                    <a:pt x="7267" y="101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3" name="Freeform 296"/>
            <p:cNvSpPr>
              <a:spLocks/>
            </p:cNvSpPr>
            <p:nvPr/>
          </p:nvSpPr>
          <p:spPr bwMode="auto">
            <a:xfrm>
              <a:off x="9388855" y="2957286"/>
              <a:ext cx="556446" cy="678622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39034298 w 10736"/>
                <a:gd name="T15" fmla="*/ 27434920 h 10000"/>
                <a:gd name="T16" fmla="*/ 38224602 w 10736"/>
                <a:gd name="T17" fmla="*/ 24976184 h 10000"/>
                <a:gd name="T18" fmla="*/ 33561028 w 10736"/>
                <a:gd name="T19" fmla="*/ 24999963 h 10000"/>
                <a:gd name="T20" fmla="*/ 31497609 w 10736"/>
                <a:gd name="T21" fmla="*/ 27506345 h 10000"/>
                <a:gd name="T22" fmla="*/ 28397787 w 10736"/>
                <a:gd name="T23" fmla="*/ 26673556 h 10000"/>
                <a:gd name="T24" fmla="*/ 19616626 w 10736"/>
                <a:gd name="T25" fmla="*/ 21668808 h 10000"/>
                <a:gd name="T26" fmla="*/ 18584917 w 10736"/>
                <a:gd name="T27" fmla="*/ 14998393 h 10000"/>
                <a:gd name="T28" fmla="*/ 18584917 w 10736"/>
                <a:gd name="T29" fmla="*/ 9168782 h 10000"/>
                <a:gd name="T30" fmla="*/ 19584249 w 10736"/>
                <a:gd name="T31" fmla="*/ 4766783 h 10000"/>
                <a:gd name="T32" fmla="*/ 16521430 w 10736"/>
                <a:gd name="T33" fmla="*/ 0 h 10000"/>
                <a:gd name="T34" fmla="*/ 14971553 w 10736"/>
                <a:gd name="T35" fmla="*/ 832789 h 10000"/>
                <a:gd name="T36" fmla="*/ 9808313 w 10736"/>
                <a:gd name="T37" fmla="*/ 3331244 h 10000"/>
                <a:gd name="T38" fmla="*/ 11358190 w 10736"/>
                <a:gd name="T39" fmla="*/ 9168782 h 10000"/>
                <a:gd name="T40" fmla="*/ 9294771 w 10736"/>
                <a:gd name="T41" fmla="*/ 16671985 h 10000"/>
                <a:gd name="T42" fmla="*/ 4131531 w 10736"/>
                <a:gd name="T43" fmla="*/ 24167174 h 10000"/>
                <a:gd name="T44" fmla="*/ 3613364 w 10736"/>
                <a:gd name="T45" fmla="*/ 30004711 h 10000"/>
                <a:gd name="T46" fmla="*/ 3099821 w 10736"/>
                <a:gd name="T47" fmla="*/ 35001533 h 10000"/>
                <a:gd name="T48" fmla="*/ 0 w 10736"/>
                <a:gd name="T49" fmla="*/ 36667200 h 10000"/>
                <a:gd name="T50" fmla="*/ 3613364 w 10736"/>
                <a:gd name="T51" fmla="*/ 44170315 h 10000"/>
                <a:gd name="T52" fmla="*/ 7740201 w 10736"/>
                <a:gd name="T53" fmla="*/ 56670341 h 10000"/>
                <a:gd name="T54" fmla="*/ 11871732 w 10736"/>
                <a:gd name="T55" fmla="*/ 70978706 h 10000"/>
                <a:gd name="T56" fmla="*/ 14971553 w 10736"/>
                <a:gd name="T57" fmla="*/ 79314699 h 10000"/>
                <a:gd name="T58" fmla="*/ 18584917 w 10736"/>
                <a:gd name="T59" fmla="*/ 72644373 h 10000"/>
                <a:gd name="T60" fmla="*/ 19616626 w 10736"/>
                <a:gd name="T61" fmla="*/ 63483517 h 10000"/>
                <a:gd name="T62" fmla="*/ 23748157 w 10736"/>
                <a:gd name="T63" fmla="*/ 53339096 h 10000"/>
                <a:gd name="T64" fmla="*/ 30715733 w 10736"/>
                <a:gd name="T65" fmla="*/ 46597345 h 10000"/>
                <a:gd name="T66" fmla="*/ 37299342 w 10736"/>
                <a:gd name="T67" fmla="*/ 42084380 h 10000"/>
                <a:gd name="T68" fmla="*/ 36799675 w 10736"/>
                <a:gd name="T69" fmla="*/ 34842920 h 10000"/>
                <a:gd name="T70" fmla="*/ 38913972 w 10736"/>
                <a:gd name="T71" fmla="*/ 33534290 h 1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8879" y="3366"/>
                    <a:pt x="8859" y="3438"/>
                  </a:cubicBezTo>
                  <a:lnTo>
                    <a:pt x="8437" y="3459"/>
                  </a:lnTo>
                  <a:cubicBezTo>
                    <a:pt x="8303" y="3436"/>
                    <a:pt x="8184" y="3409"/>
                    <a:pt x="8149" y="3340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4" name="Freeform 297"/>
            <p:cNvSpPr>
              <a:spLocks/>
            </p:cNvSpPr>
            <p:nvPr/>
          </p:nvSpPr>
          <p:spPr bwMode="auto">
            <a:xfrm>
              <a:off x="9189261" y="2933093"/>
              <a:ext cx="269755" cy="209272"/>
            </a:xfrm>
            <a:custGeom>
              <a:avLst/>
              <a:gdLst>
                <a:gd name="T0" fmla="*/ 2147483646 w 10348"/>
                <a:gd name="T1" fmla="*/ 127370832 h 11017"/>
                <a:gd name="T2" fmla="*/ 2147483646 w 10348"/>
                <a:gd name="T3" fmla="*/ 455278234 h 11017"/>
                <a:gd name="T4" fmla="*/ 2147483646 w 10348"/>
                <a:gd name="T5" fmla="*/ 455278234 h 11017"/>
                <a:gd name="T6" fmla="*/ 2147483646 w 10348"/>
                <a:gd name="T7" fmla="*/ 113815526 h 11017"/>
                <a:gd name="T8" fmla="*/ 2147483646 w 10348"/>
                <a:gd name="T9" fmla="*/ 0 h 11017"/>
                <a:gd name="T10" fmla="*/ 2147483646 w 10348"/>
                <a:gd name="T11" fmla="*/ 341462085 h 11017"/>
                <a:gd name="T12" fmla="*/ 2147483646 w 10348"/>
                <a:gd name="T13" fmla="*/ 569480901 h 11017"/>
                <a:gd name="T14" fmla="*/ 2147483646 w 10348"/>
                <a:gd name="T15" fmla="*/ 449081292 h 11017"/>
                <a:gd name="T16" fmla="*/ 2147483646 w 10348"/>
                <a:gd name="T17" fmla="*/ 455278234 h 11017"/>
                <a:gd name="T18" fmla="*/ 2147483646 w 10348"/>
                <a:gd name="T19" fmla="*/ 455278234 h 11017"/>
                <a:gd name="T20" fmla="*/ 2147483646 w 10348"/>
                <a:gd name="T21" fmla="*/ 341462085 h 11017"/>
                <a:gd name="T22" fmla="*/ 2147483646 w 10348"/>
                <a:gd name="T23" fmla="*/ 910942986 h 11017"/>
                <a:gd name="T24" fmla="*/ 2147483646 w 10348"/>
                <a:gd name="T25" fmla="*/ 1138590192 h 11017"/>
                <a:gd name="T26" fmla="*/ 2147483646 w 10348"/>
                <a:gd name="T27" fmla="*/ 1366221220 h 11017"/>
                <a:gd name="T28" fmla="*/ 1666989379 w 10348"/>
                <a:gd name="T29" fmla="*/ 1252405693 h 11017"/>
                <a:gd name="T30" fmla="*/ 785608426 w 10348"/>
                <a:gd name="T31" fmla="*/ 1101813130 h 11017"/>
                <a:gd name="T32" fmla="*/ 487236657 w 10348"/>
                <a:gd name="T33" fmla="*/ 1821886594 h 11017"/>
                <a:gd name="T34" fmla="*/ 476265638 w 10348"/>
                <a:gd name="T35" fmla="*/ 2147483646 h 11017"/>
                <a:gd name="T36" fmla="*/ 0 w 10348"/>
                <a:gd name="T37" fmla="*/ 2147483646 h 11017"/>
                <a:gd name="T38" fmla="*/ 1094910263 w 10348"/>
                <a:gd name="T39" fmla="*/ 2147483646 h 11017"/>
                <a:gd name="T40" fmla="*/ 1071648001 w 10348"/>
                <a:gd name="T41" fmla="*/ 2147483646 h 11017"/>
                <a:gd name="T42" fmla="*/ 645991505 w 10348"/>
                <a:gd name="T43" fmla="*/ 2147483646 h 11017"/>
                <a:gd name="T44" fmla="*/ 1868186495 w 10348"/>
                <a:gd name="T45" fmla="*/ 2147483646 h 11017"/>
                <a:gd name="T46" fmla="*/ 2147483646 w 10348"/>
                <a:gd name="T47" fmla="*/ 2147483646 h 11017"/>
                <a:gd name="T48" fmla="*/ 2147483646 w 10348"/>
                <a:gd name="T49" fmla="*/ 2147483646 h 11017"/>
                <a:gd name="T50" fmla="*/ 2147483646 w 10348"/>
                <a:gd name="T51" fmla="*/ 2147483646 h 11017"/>
                <a:gd name="T52" fmla="*/ 2147483646 w 10348"/>
                <a:gd name="T53" fmla="*/ 2147483646 h 11017"/>
                <a:gd name="T54" fmla="*/ 2147483646 w 10348"/>
                <a:gd name="T55" fmla="*/ 2147483646 h 11017"/>
                <a:gd name="T56" fmla="*/ 2147483646 w 10348"/>
                <a:gd name="T57" fmla="*/ 2147483646 h 11017"/>
                <a:gd name="T58" fmla="*/ 2147483646 w 10348"/>
                <a:gd name="T59" fmla="*/ 2147483646 h 11017"/>
                <a:gd name="T60" fmla="*/ 2147483646 w 10348"/>
                <a:gd name="T61" fmla="*/ 2147483646 h 11017"/>
                <a:gd name="T62" fmla="*/ 2147483646 w 10348"/>
                <a:gd name="T63" fmla="*/ 2147483646 h 11017"/>
                <a:gd name="T64" fmla="*/ 2147483646 w 10348"/>
                <a:gd name="T65" fmla="*/ 1910544014 h 11017"/>
                <a:gd name="T66" fmla="*/ 2147483646 w 10348"/>
                <a:gd name="T67" fmla="*/ 1644586688 h 11017"/>
                <a:gd name="T68" fmla="*/ 2147483646 w 10348"/>
                <a:gd name="T69" fmla="*/ 1240012457 h 11017"/>
                <a:gd name="T70" fmla="*/ 2147483646 w 10348"/>
                <a:gd name="T71" fmla="*/ 797127484 h 11017"/>
                <a:gd name="T72" fmla="*/ 2147483646 w 10348"/>
                <a:gd name="T73" fmla="*/ 683311958 h 11017"/>
                <a:gd name="T74" fmla="*/ 2147483646 w 10348"/>
                <a:gd name="T75" fmla="*/ 341462085 h 11017"/>
                <a:gd name="T76" fmla="*/ 2147483646 w 10348"/>
                <a:gd name="T77" fmla="*/ 127370832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348" h="11017">
                  <a:moveTo>
                    <a:pt x="9574" y="329"/>
                  </a:moveTo>
                  <a:cubicBezTo>
                    <a:pt x="9252" y="611"/>
                    <a:pt x="8879" y="1035"/>
                    <a:pt x="8609" y="1176"/>
                  </a:cubicBezTo>
                  <a:cubicBezTo>
                    <a:pt x="8340" y="1317"/>
                    <a:pt x="8174" y="1176"/>
                    <a:pt x="7957" y="1176"/>
                  </a:cubicBezTo>
                  <a:cubicBezTo>
                    <a:pt x="7884" y="882"/>
                    <a:pt x="7812" y="588"/>
                    <a:pt x="7739" y="294"/>
                  </a:cubicBezTo>
                  <a:lnTo>
                    <a:pt x="7522" y="0"/>
                  </a:lnTo>
                  <a:lnTo>
                    <a:pt x="6870" y="882"/>
                  </a:lnTo>
                  <a:cubicBezTo>
                    <a:pt x="6725" y="1078"/>
                    <a:pt x="6646" y="1425"/>
                    <a:pt x="6435" y="1471"/>
                  </a:cubicBezTo>
                  <a:cubicBezTo>
                    <a:pt x="6224" y="1517"/>
                    <a:pt x="5881" y="1264"/>
                    <a:pt x="5604" y="1160"/>
                  </a:cubicBezTo>
                  <a:cubicBezTo>
                    <a:pt x="5446" y="1165"/>
                    <a:pt x="5319" y="1173"/>
                    <a:pt x="5131" y="1176"/>
                  </a:cubicBezTo>
                  <a:cubicBezTo>
                    <a:pt x="4943" y="1179"/>
                    <a:pt x="4696" y="1176"/>
                    <a:pt x="4478" y="1176"/>
                  </a:cubicBezTo>
                  <a:lnTo>
                    <a:pt x="3609" y="882"/>
                  </a:lnTo>
                  <a:cubicBezTo>
                    <a:pt x="3536" y="1372"/>
                    <a:pt x="3464" y="1863"/>
                    <a:pt x="3391" y="2353"/>
                  </a:cubicBezTo>
                  <a:lnTo>
                    <a:pt x="2305" y="2941"/>
                  </a:lnTo>
                  <a:lnTo>
                    <a:pt x="1870" y="3529"/>
                  </a:lnTo>
                  <a:lnTo>
                    <a:pt x="1218" y="3235"/>
                  </a:lnTo>
                  <a:lnTo>
                    <a:pt x="574" y="2846"/>
                  </a:lnTo>
                  <a:cubicBezTo>
                    <a:pt x="501" y="3434"/>
                    <a:pt x="429" y="4118"/>
                    <a:pt x="356" y="4706"/>
                  </a:cubicBezTo>
                  <a:cubicBezTo>
                    <a:pt x="284" y="5098"/>
                    <a:pt x="420" y="5490"/>
                    <a:pt x="348" y="5882"/>
                  </a:cubicBezTo>
                  <a:cubicBezTo>
                    <a:pt x="278" y="6404"/>
                    <a:pt x="70" y="7212"/>
                    <a:pt x="0" y="7734"/>
                  </a:cubicBezTo>
                  <a:cubicBezTo>
                    <a:pt x="290" y="7930"/>
                    <a:pt x="510" y="8221"/>
                    <a:pt x="800" y="8417"/>
                  </a:cubicBezTo>
                  <a:cubicBezTo>
                    <a:pt x="365" y="10182"/>
                    <a:pt x="838" y="9339"/>
                    <a:pt x="783" y="9706"/>
                  </a:cubicBezTo>
                  <a:cubicBezTo>
                    <a:pt x="728" y="10073"/>
                    <a:pt x="375" y="10425"/>
                    <a:pt x="472" y="10621"/>
                  </a:cubicBezTo>
                  <a:cubicBezTo>
                    <a:pt x="569" y="10817"/>
                    <a:pt x="1142" y="10837"/>
                    <a:pt x="1365" y="10882"/>
                  </a:cubicBezTo>
                  <a:cubicBezTo>
                    <a:pt x="1588" y="10927"/>
                    <a:pt x="1663" y="10844"/>
                    <a:pt x="1808" y="10893"/>
                  </a:cubicBezTo>
                  <a:cubicBezTo>
                    <a:pt x="1953" y="10942"/>
                    <a:pt x="2528" y="11085"/>
                    <a:pt x="3024" y="10980"/>
                  </a:cubicBezTo>
                  <a:cubicBezTo>
                    <a:pt x="3520" y="10875"/>
                    <a:pt x="4444" y="10604"/>
                    <a:pt x="4782" y="10261"/>
                  </a:cubicBezTo>
                  <a:cubicBezTo>
                    <a:pt x="5120" y="9918"/>
                    <a:pt x="4865" y="9199"/>
                    <a:pt x="5051" y="8921"/>
                  </a:cubicBezTo>
                  <a:cubicBezTo>
                    <a:pt x="5237" y="8643"/>
                    <a:pt x="5530" y="8785"/>
                    <a:pt x="5896" y="8595"/>
                  </a:cubicBezTo>
                  <a:cubicBezTo>
                    <a:pt x="6262" y="8405"/>
                    <a:pt x="7014" y="8083"/>
                    <a:pt x="7247" y="7778"/>
                  </a:cubicBezTo>
                  <a:cubicBezTo>
                    <a:pt x="7481" y="7473"/>
                    <a:pt x="7240" y="6977"/>
                    <a:pt x="7297" y="6764"/>
                  </a:cubicBezTo>
                  <a:cubicBezTo>
                    <a:pt x="7354" y="6552"/>
                    <a:pt x="7475" y="6617"/>
                    <a:pt x="7587" y="6503"/>
                  </a:cubicBezTo>
                  <a:cubicBezTo>
                    <a:pt x="7699" y="6389"/>
                    <a:pt x="7797" y="6339"/>
                    <a:pt x="7969" y="6078"/>
                  </a:cubicBezTo>
                  <a:cubicBezTo>
                    <a:pt x="8141" y="5817"/>
                    <a:pt x="8490" y="5240"/>
                    <a:pt x="8619" y="4935"/>
                  </a:cubicBezTo>
                  <a:cubicBezTo>
                    <a:pt x="8748" y="4630"/>
                    <a:pt x="8651" y="4537"/>
                    <a:pt x="8743" y="4248"/>
                  </a:cubicBezTo>
                  <a:cubicBezTo>
                    <a:pt x="8835" y="3959"/>
                    <a:pt x="9159" y="3568"/>
                    <a:pt x="9173" y="3203"/>
                  </a:cubicBezTo>
                  <a:cubicBezTo>
                    <a:pt x="9187" y="2838"/>
                    <a:pt x="8630" y="2299"/>
                    <a:pt x="8826" y="2059"/>
                  </a:cubicBezTo>
                  <a:cubicBezTo>
                    <a:pt x="9022" y="1819"/>
                    <a:pt x="9841" y="1863"/>
                    <a:pt x="10348" y="1765"/>
                  </a:cubicBezTo>
                  <a:lnTo>
                    <a:pt x="9913" y="882"/>
                  </a:lnTo>
                  <a:lnTo>
                    <a:pt x="9574" y="32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5" name="Freeform 298"/>
            <p:cNvSpPr>
              <a:spLocks/>
            </p:cNvSpPr>
            <p:nvPr/>
          </p:nvSpPr>
          <p:spPr bwMode="auto">
            <a:xfrm>
              <a:off x="9795302" y="3245186"/>
              <a:ext cx="85887" cy="105241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6" name="Freeform 331"/>
            <p:cNvSpPr>
              <a:spLocks/>
            </p:cNvSpPr>
            <p:nvPr/>
          </p:nvSpPr>
          <p:spPr bwMode="auto">
            <a:xfrm>
              <a:off x="9610224" y="3106075"/>
              <a:ext cx="163304" cy="91934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7" name="Freeform 447"/>
            <p:cNvSpPr>
              <a:spLocks/>
            </p:cNvSpPr>
            <p:nvPr/>
          </p:nvSpPr>
          <p:spPr bwMode="auto">
            <a:xfrm>
              <a:off x="9875140" y="3210107"/>
              <a:ext cx="205643" cy="372577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8" name="Freeform 241"/>
            <p:cNvSpPr>
              <a:spLocks/>
            </p:cNvSpPr>
            <p:nvPr/>
          </p:nvSpPr>
          <p:spPr bwMode="auto">
            <a:xfrm>
              <a:off x="9789254" y="3159301"/>
              <a:ext cx="67741" cy="37499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9" name="Freeform 448"/>
            <p:cNvSpPr>
              <a:spLocks/>
            </p:cNvSpPr>
            <p:nvPr/>
          </p:nvSpPr>
          <p:spPr bwMode="auto">
            <a:xfrm>
              <a:off x="10048122" y="3649214"/>
              <a:ext cx="97982" cy="112499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0" name="Freeform 330"/>
            <p:cNvSpPr>
              <a:spLocks/>
            </p:cNvSpPr>
            <p:nvPr/>
          </p:nvSpPr>
          <p:spPr bwMode="auto">
            <a:xfrm>
              <a:off x="10074735" y="3300831"/>
              <a:ext cx="152418" cy="298787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1" name="Freeform 446"/>
            <p:cNvSpPr>
              <a:spLocks/>
            </p:cNvSpPr>
            <p:nvPr/>
          </p:nvSpPr>
          <p:spPr bwMode="auto">
            <a:xfrm>
              <a:off x="9976752" y="3350428"/>
              <a:ext cx="169353" cy="304835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2" name="Freeform 329"/>
            <p:cNvSpPr>
              <a:spLocks/>
            </p:cNvSpPr>
            <p:nvPr/>
          </p:nvSpPr>
          <p:spPr bwMode="auto">
            <a:xfrm>
              <a:off x="10027558" y="3320186"/>
              <a:ext cx="160886" cy="175402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3" name="Freeform 329"/>
            <p:cNvSpPr>
              <a:spLocks/>
            </p:cNvSpPr>
            <p:nvPr/>
          </p:nvSpPr>
          <p:spPr bwMode="auto">
            <a:xfrm>
              <a:off x="10075944" y="3483491"/>
              <a:ext cx="112499" cy="8951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</p:grpSp>
      <p:grpSp>
        <p:nvGrpSpPr>
          <p:cNvPr id="7" name="Группа 214"/>
          <p:cNvGrpSpPr>
            <a:grpSpLocks/>
          </p:cNvGrpSpPr>
          <p:nvPr/>
        </p:nvGrpSpPr>
        <p:grpSpPr bwMode="auto">
          <a:xfrm>
            <a:off x="13313398" y="4686327"/>
            <a:ext cx="261104" cy="261105"/>
            <a:chOff x="2745562" y="2434378"/>
            <a:chExt cx="738721" cy="738721"/>
          </a:xfrm>
        </p:grpSpPr>
        <p:sp>
          <p:nvSpPr>
            <p:cNvPr id="456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7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8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8" name="Группа 214"/>
          <p:cNvGrpSpPr>
            <a:grpSpLocks/>
          </p:cNvGrpSpPr>
          <p:nvPr/>
        </p:nvGrpSpPr>
        <p:grpSpPr bwMode="auto">
          <a:xfrm>
            <a:off x="13140451" y="5748321"/>
            <a:ext cx="261104" cy="261105"/>
            <a:chOff x="2745562" y="2434378"/>
            <a:chExt cx="738721" cy="738721"/>
          </a:xfrm>
        </p:grpSpPr>
        <p:sp>
          <p:nvSpPr>
            <p:cNvPr id="460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1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2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9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446699" y="4012889"/>
            <a:ext cx="3110112" cy="1935503"/>
            <a:chOff x="1058216" y="1539480"/>
            <a:chExt cx="2473753" cy="1539481"/>
          </a:xfrm>
        </p:grpSpPr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HONG KONG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68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69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10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250236" y="5077624"/>
            <a:ext cx="3110112" cy="1935503"/>
            <a:chOff x="1058216" y="1539480"/>
            <a:chExt cx="2473753" cy="1539481"/>
          </a:xfrm>
        </p:grpSpPr>
        <p:sp>
          <p:nvSpPr>
            <p:cNvPr id="471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SINGAPORE</a:t>
              </a:r>
              <a:endParaRPr lang="ko-KR" altLang="en-US" sz="10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2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3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227" name="Группа 225"/>
          <p:cNvGrpSpPr/>
          <p:nvPr/>
        </p:nvGrpSpPr>
        <p:grpSpPr>
          <a:xfrm>
            <a:off x="10169538" y="2491216"/>
            <a:ext cx="443360" cy="443360"/>
            <a:chOff x="9958518" y="2078253"/>
            <a:chExt cx="637040" cy="637040"/>
          </a:xfrm>
        </p:grpSpPr>
        <p:sp>
          <p:nvSpPr>
            <p:cNvPr id="228" name="Овал 227"/>
            <p:cNvSpPr/>
            <p:nvPr/>
          </p:nvSpPr>
          <p:spPr bwMode="auto">
            <a:xfrm>
              <a:off x="9958518" y="2078253"/>
              <a:ext cx="637040" cy="63704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229" name="Овал 228"/>
            <p:cNvSpPr/>
            <p:nvPr/>
          </p:nvSpPr>
          <p:spPr bwMode="auto">
            <a:xfrm>
              <a:off x="10152197" y="2271932"/>
              <a:ext cx="249681" cy="249681"/>
            </a:xfrm>
            <a:prstGeom prst="ellipse">
              <a:avLst/>
            </a:prstGeom>
            <a:solidFill>
              <a:srgbClr val="00B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sp>
        <p:nvSpPr>
          <p:cNvPr id="451" name="Овал 229"/>
          <p:cNvSpPr/>
          <p:nvPr/>
        </p:nvSpPr>
        <p:spPr bwMode="auto">
          <a:xfrm>
            <a:off x="10357945" y="2682536"/>
            <a:ext cx="61609" cy="61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3900" dirty="0"/>
          </a:p>
        </p:txBody>
      </p:sp>
      <p:grpSp>
        <p:nvGrpSpPr>
          <p:cNvPr id="11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0367279" y="1924783"/>
            <a:ext cx="3110112" cy="1935503"/>
            <a:chOff x="1058216" y="1539480"/>
            <a:chExt cx="2473753" cy="1539481"/>
          </a:xfrm>
        </p:grpSpPr>
        <p:sp>
          <p:nvSpPr>
            <p:cNvPr id="475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MOSCOW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6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7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5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"/>
          <p:cNvGrpSpPr/>
          <p:nvPr/>
        </p:nvGrpSpPr>
        <p:grpSpPr>
          <a:xfrm>
            <a:off x="1362636" y="534853"/>
            <a:ext cx="14858900" cy="7945215"/>
            <a:chOff x="4783663" y="1350852"/>
            <a:chExt cx="6673718" cy="356851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9" name="Freeform 321"/>
            <p:cNvSpPr>
              <a:spLocks/>
            </p:cNvSpPr>
            <p:nvPr/>
          </p:nvSpPr>
          <p:spPr bwMode="auto">
            <a:xfrm rot="730076">
              <a:off x="7836856" y="2748015"/>
              <a:ext cx="274593" cy="215320"/>
            </a:xfrm>
            <a:custGeom>
              <a:avLst/>
              <a:gdLst>
                <a:gd name="T0" fmla="*/ 2147483646 w 10000"/>
                <a:gd name="T1" fmla="*/ 2147483646 h 10009"/>
                <a:gd name="T2" fmla="*/ 2147483646 w 10000"/>
                <a:gd name="T3" fmla="*/ 2147483646 h 10009"/>
                <a:gd name="T4" fmla="*/ 2147483646 w 10000"/>
                <a:gd name="T5" fmla="*/ 2147483646 h 10009"/>
                <a:gd name="T6" fmla="*/ 2147483646 w 10000"/>
                <a:gd name="T7" fmla="*/ 2147483646 h 10009"/>
                <a:gd name="T8" fmla="*/ 2147483646 w 10000"/>
                <a:gd name="T9" fmla="*/ 2147483646 h 10009"/>
                <a:gd name="T10" fmla="*/ 2147483646 w 10000"/>
                <a:gd name="T11" fmla="*/ 2147483646 h 10009"/>
                <a:gd name="T12" fmla="*/ 2147483646 w 10000"/>
                <a:gd name="T13" fmla="*/ 2147483646 h 10009"/>
                <a:gd name="T14" fmla="*/ 2147483646 w 10000"/>
                <a:gd name="T15" fmla="*/ 2147483646 h 10009"/>
                <a:gd name="T16" fmla="*/ 2147483646 w 10000"/>
                <a:gd name="T17" fmla="*/ 2147483646 h 10009"/>
                <a:gd name="T18" fmla="*/ 2147483646 w 10000"/>
                <a:gd name="T19" fmla="*/ 2147483646 h 10009"/>
                <a:gd name="T20" fmla="*/ 0 w 10000"/>
                <a:gd name="T21" fmla="*/ 2147483646 h 10009"/>
                <a:gd name="T22" fmla="*/ 2147483646 w 10000"/>
                <a:gd name="T23" fmla="*/ 2147483646 h 10009"/>
                <a:gd name="T24" fmla="*/ 2147483646 w 10000"/>
                <a:gd name="T25" fmla="*/ 2147483646 h 10009"/>
                <a:gd name="T26" fmla="*/ 2147483646 w 10000"/>
                <a:gd name="T27" fmla="*/ 2147483646 h 10009"/>
                <a:gd name="T28" fmla="*/ 2147483646 w 10000"/>
                <a:gd name="T29" fmla="*/ 2147483646 h 10009"/>
                <a:gd name="T30" fmla="*/ 2147483646 w 10000"/>
                <a:gd name="T31" fmla="*/ 2147483646 h 10009"/>
                <a:gd name="T32" fmla="*/ 2147483646 w 10000"/>
                <a:gd name="T33" fmla="*/ 2147483646 h 10009"/>
                <a:gd name="T34" fmla="*/ 2147483646 w 10000"/>
                <a:gd name="T35" fmla="*/ 2147483646 h 10009"/>
                <a:gd name="T36" fmla="*/ 2147483646 w 10000"/>
                <a:gd name="T37" fmla="*/ 2147483646 h 10009"/>
                <a:gd name="T38" fmla="*/ 2147483646 w 10000"/>
                <a:gd name="T39" fmla="*/ 2147483646 h 10009"/>
                <a:gd name="T40" fmla="*/ 2147483646 w 10000"/>
                <a:gd name="T41" fmla="*/ 2147483646 h 10009"/>
                <a:gd name="T42" fmla="*/ 2147483646 w 10000"/>
                <a:gd name="T43" fmla="*/ 2147483646 h 10009"/>
                <a:gd name="T44" fmla="*/ 2147483646 w 10000"/>
                <a:gd name="T45" fmla="*/ 2147483646 h 10009"/>
                <a:gd name="T46" fmla="*/ 2147483646 w 10000"/>
                <a:gd name="T47" fmla="*/ 2147483646 h 10009"/>
                <a:gd name="T48" fmla="*/ 2147483646 w 10000"/>
                <a:gd name="T49" fmla="*/ 2147483646 h 10009"/>
                <a:gd name="T50" fmla="*/ 2147483646 w 10000"/>
                <a:gd name="T51" fmla="*/ 2147483646 h 10009"/>
                <a:gd name="T52" fmla="*/ 2147483646 w 10000"/>
                <a:gd name="T53" fmla="*/ 2147483646 h 10009"/>
                <a:gd name="T54" fmla="*/ 2147483646 w 10000"/>
                <a:gd name="T55" fmla="*/ 2147483646 h 10009"/>
                <a:gd name="T56" fmla="*/ 2147483646 w 10000"/>
                <a:gd name="T57" fmla="*/ 2147483646 h 10009"/>
                <a:gd name="T58" fmla="*/ 2147483646 w 10000"/>
                <a:gd name="T59" fmla="*/ 2147483646 h 10009"/>
                <a:gd name="T60" fmla="*/ 2147483646 w 10000"/>
                <a:gd name="T61" fmla="*/ 2147483646 h 10009"/>
                <a:gd name="T62" fmla="*/ 2147483646 w 10000"/>
                <a:gd name="T63" fmla="*/ 2147483646 h 10009"/>
                <a:gd name="T64" fmla="*/ 2147483646 w 10000"/>
                <a:gd name="T65" fmla="*/ 2147483646 h 10009"/>
                <a:gd name="T66" fmla="*/ 2147483646 w 10000"/>
                <a:gd name="T67" fmla="*/ 2147483646 h 10009"/>
                <a:gd name="T68" fmla="*/ 2147483646 w 10000"/>
                <a:gd name="T69" fmla="*/ 2147483646 h 10009"/>
                <a:gd name="T70" fmla="*/ 2147483646 w 10000"/>
                <a:gd name="T71" fmla="*/ 2147483646 h 10009"/>
                <a:gd name="T72" fmla="*/ 2147483646 w 10000"/>
                <a:gd name="T73" fmla="*/ 2147483646 h 10009"/>
                <a:gd name="T74" fmla="*/ 2147483646 w 10000"/>
                <a:gd name="T75" fmla="*/ 2147483646 h 10009"/>
                <a:gd name="T76" fmla="*/ 2147483646 w 10000"/>
                <a:gd name="T77" fmla="*/ 2147483646 h 10009"/>
                <a:gd name="T78" fmla="*/ 2147483646 w 10000"/>
                <a:gd name="T79" fmla="*/ 2147483646 h 10009"/>
                <a:gd name="T80" fmla="*/ 2147483646 w 10000"/>
                <a:gd name="T81" fmla="*/ 2147483646 h 1000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9">
                  <a:moveTo>
                    <a:pt x="9121" y="1479"/>
                  </a:moveTo>
                  <a:cubicBezTo>
                    <a:pt x="8949" y="1545"/>
                    <a:pt x="8960" y="1470"/>
                    <a:pt x="8734" y="1437"/>
                  </a:cubicBezTo>
                  <a:cubicBezTo>
                    <a:pt x="8508" y="1404"/>
                    <a:pt x="8010" y="1295"/>
                    <a:pt x="7765" y="1279"/>
                  </a:cubicBezTo>
                  <a:cubicBezTo>
                    <a:pt x="7520" y="1263"/>
                    <a:pt x="7390" y="1332"/>
                    <a:pt x="7261" y="1342"/>
                  </a:cubicBezTo>
                  <a:cubicBezTo>
                    <a:pt x="7132" y="1353"/>
                    <a:pt x="7098" y="1443"/>
                    <a:pt x="6991" y="1342"/>
                  </a:cubicBezTo>
                  <a:cubicBezTo>
                    <a:pt x="6884" y="1241"/>
                    <a:pt x="6742" y="937"/>
                    <a:pt x="6618" y="734"/>
                  </a:cubicBezTo>
                  <a:cubicBezTo>
                    <a:pt x="5577" y="492"/>
                    <a:pt x="4284" y="74"/>
                    <a:pt x="3495" y="9"/>
                  </a:cubicBezTo>
                  <a:cubicBezTo>
                    <a:pt x="2706" y="-56"/>
                    <a:pt x="2420" y="231"/>
                    <a:pt x="1882" y="342"/>
                  </a:cubicBezTo>
                  <a:lnTo>
                    <a:pt x="1345" y="9"/>
                  </a:lnTo>
                  <a:lnTo>
                    <a:pt x="806" y="342"/>
                  </a:lnTo>
                  <a:cubicBezTo>
                    <a:pt x="806" y="342"/>
                    <a:pt x="268" y="1009"/>
                    <a:pt x="0" y="1009"/>
                  </a:cubicBezTo>
                  <a:lnTo>
                    <a:pt x="538" y="2676"/>
                  </a:lnTo>
                  <a:lnTo>
                    <a:pt x="1076" y="2009"/>
                  </a:lnTo>
                  <a:lnTo>
                    <a:pt x="2151" y="2342"/>
                  </a:lnTo>
                  <a:lnTo>
                    <a:pt x="2421" y="2676"/>
                  </a:lnTo>
                  <a:lnTo>
                    <a:pt x="2688" y="3009"/>
                  </a:lnTo>
                  <a:cubicBezTo>
                    <a:pt x="2600" y="3342"/>
                    <a:pt x="2510" y="3676"/>
                    <a:pt x="2421" y="4009"/>
                  </a:cubicBezTo>
                  <a:cubicBezTo>
                    <a:pt x="2330" y="4565"/>
                    <a:pt x="2241" y="5120"/>
                    <a:pt x="2151" y="5676"/>
                  </a:cubicBezTo>
                  <a:cubicBezTo>
                    <a:pt x="2062" y="6009"/>
                    <a:pt x="1971" y="6343"/>
                    <a:pt x="1882" y="6676"/>
                  </a:cubicBezTo>
                  <a:lnTo>
                    <a:pt x="1882" y="7342"/>
                  </a:lnTo>
                  <a:cubicBezTo>
                    <a:pt x="1882" y="7482"/>
                    <a:pt x="1889" y="7241"/>
                    <a:pt x="1884" y="7517"/>
                  </a:cubicBezTo>
                  <a:cubicBezTo>
                    <a:pt x="1879" y="7793"/>
                    <a:pt x="1882" y="7594"/>
                    <a:pt x="1882" y="7676"/>
                  </a:cubicBezTo>
                  <a:lnTo>
                    <a:pt x="1882" y="8009"/>
                  </a:lnTo>
                  <a:cubicBezTo>
                    <a:pt x="1792" y="8342"/>
                    <a:pt x="1703" y="8676"/>
                    <a:pt x="1613" y="9009"/>
                  </a:cubicBezTo>
                  <a:lnTo>
                    <a:pt x="2151" y="9009"/>
                  </a:lnTo>
                  <a:lnTo>
                    <a:pt x="3227" y="10009"/>
                  </a:lnTo>
                  <a:lnTo>
                    <a:pt x="4840" y="9342"/>
                  </a:lnTo>
                  <a:lnTo>
                    <a:pt x="6453" y="9009"/>
                  </a:lnTo>
                  <a:lnTo>
                    <a:pt x="7261" y="7676"/>
                  </a:lnTo>
                  <a:lnTo>
                    <a:pt x="8067" y="6342"/>
                  </a:lnTo>
                  <a:cubicBezTo>
                    <a:pt x="8067" y="6120"/>
                    <a:pt x="7941" y="6082"/>
                    <a:pt x="8067" y="5676"/>
                  </a:cubicBezTo>
                  <a:cubicBezTo>
                    <a:pt x="8193" y="5270"/>
                    <a:pt x="8503" y="4112"/>
                    <a:pt x="8822" y="3908"/>
                  </a:cubicBezTo>
                  <a:cubicBezTo>
                    <a:pt x="9185" y="3676"/>
                    <a:pt x="9126" y="3756"/>
                    <a:pt x="9189" y="3701"/>
                  </a:cubicBezTo>
                  <a:cubicBezTo>
                    <a:pt x="9252" y="3646"/>
                    <a:pt x="9284" y="3569"/>
                    <a:pt x="9318" y="3593"/>
                  </a:cubicBezTo>
                  <a:cubicBezTo>
                    <a:pt x="9388" y="3534"/>
                    <a:pt x="9296" y="3577"/>
                    <a:pt x="9415" y="3493"/>
                  </a:cubicBezTo>
                  <a:cubicBezTo>
                    <a:pt x="9534" y="3409"/>
                    <a:pt x="9908" y="3137"/>
                    <a:pt x="9969" y="2847"/>
                  </a:cubicBezTo>
                  <a:cubicBezTo>
                    <a:pt x="10030" y="2557"/>
                    <a:pt x="10018" y="1949"/>
                    <a:pt x="9783" y="1752"/>
                  </a:cubicBezTo>
                  <a:cubicBezTo>
                    <a:pt x="9774" y="1701"/>
                    <a:pt x="9763" y="1649"/>
                    <a:pt x="9754" y="1598"/>
                  </a:cubicBezTo>
                  <a:cubicBezTo>
                    <a:pt x="9738" y="1593"/>
                    <a:pt x="9576" y="1599"/>
                    <a:pt x="9561" y="1594"/>
                  </a:cubicBezTo>
                  <a:lnTo>
                    <a:pt x="9121" y="1479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0" name="Freeform 322"/>
            <p:cNvSpPr>
              <a:spLocks/>
            </p:cNvSpPr>
            <p:nvPr/>
          </p:nvSpPr>
          <p:spPr bwMode="auto">
            <a:xfrm rot="926903">
              <a:off x="7844114" y="2762531"/>
              <a:ext cx="68950" cy="151208"/>
            </a:xfrm>
            <a:custGeom>
              <a:avLst/>
              <a:gdLst>
                <a:gd name="T0" fmla="*/ 2147483646 w 10000"/>
                <a:gd name="T1" fmla="*/ 2147483646 h 10437"/>
                <a:gd name="T2" fmla="*/ 2147483646 w 10000"/>
                <a:gd name="T3" fmla="*/ 2147483646 h 10437"/>
                <a:gd name="T4" fmla="*/ 2147483646 w 10000"/>
                <a:gd name="T5" fmla="*/ 2147483646 h 10437"/>
                <a:gd name="T6" fmla="*/ 2147483646 w 10000"/>
                <a:gd name="T7" fmla="*/ 2147483646 h 10437"/>
                <a:gd name="T8" fmla="*/ 2147483646 w 10000"/>
                <a:gd name="T9" fmla="*/ 2147483646 h 10437"/>
                <a:gd name="T10" fmla="*/ 2147483646 w 10000"/>
                <a:gd name="T11" fmla="*/ 2147483646 h 10437"/>
                <a:gd name="T12" fmla="*/ 2147483646 w 10000"/>
                <a:gd name="T13" fmla="*/ 2147483646 h 10437"/>
                <a:gd name="T14" fmla="*/ 2147483646 w 10000"/>
                <a:gd name="T15" fmla="*/ 2147483646 h 10437"/>
                <a:gd name="T16" fmla="*/ 2147483646 w 10000"/>
                <a:gd name="T17" fmla="*/ 2147483646 h 10437"/>
                <a:gd name="T18" fmla="*/ 2147483646 w 10000"/>
                <a:gd name="T19" fmla="*/ 2147483646 h 10437"/>
                <a:gd name="T20" fmla="*/ 2147483646 w 10000"/>
                <a:gd name="T21" fmla="*/ 2147483646 h 10437"/>
                <a:gd name="T22" fmla="*/ 2147483646 w 10000"/>
                <a:gd name="T23" fmla="*/ 0 h 10437"/>
                <a:gd name="T24" fmla="*/ 1652181647 w 10000"/>
                <a:gd name="T25" fmla="*/ 2147483646 h 10437"/>
                <a:gd name="T26" fmla="*/ 1101414143 w 10000"/>
                <a:gd name="T27" fmla="*/ 2147483646 h 10437"/>
                <a:gd name="T28" fmla="*/ 680164610 w 10000"/>
                <a:gd name="T29" fmla="*/ 2147483646 h 10437"/>
                <a:gd name="T30" fmla="*/ 1101414143 w 10000"/>
                <a:gd name="T31" fmla="*/ 2147483646 h 10437"/>
                <a:gd name="T32" fmla="*/ 1101414143 w 10000"/>
                <a:gd name="T33" fmla="*/ 2147483646 h 10437"/>
                <a:gd name="T34" fmla="*/ 126118672 w 10000"/>
                <a:gd name="T35" fmla="*/ 2147483646 h 10437"/>
                <a:gd name="T36" fmla="*/ 0 w 10000"/>
                <a:gd name="T37" fmla="*/ 2147483646 h 10437"/>
                <a:gd name="T38" fmla="*/ 357975358 w 10000"/>
                <a:gd name="T39" fmla="*/ 2147483646 h 10437"/>
                <a:gd name="T40" fmla="*/ 1101414143 w 10000"/>
                <a:gd name="T41" fmla="*/ 2147483646 h 10437"/>
                <a:gd name="T42" fmla="*/ 623990471 w 10000"/>
                <a:gd name="T43" fmla="*/ 2147483646 h 10437"/>
                <a:gd name="T44" fmla="*/ 2147483646 w 10000"/>
                <a:gd name="T45" fmla="*/ 2147483646 h 10437"/>
                <a:gd name="T46" fmla="*/ 2147483646 w 10000"/>
                <a:gd name="T47" fmla="*/ 2147483646 h 10437"/>
                <a:gd name="T48" fmla="*/ 2147483646 w 10000"/>
                <a:gd name="T49" fmla="*/ 2147483646 h 10437"/>
                <a:gd name="T50" fmla="*/ 2147483646 w 10000"/>
                <a:gd name="T51" fmla="*/ 2147483646 h 1043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0000" h="10437">
                  <a:moveTo>
                    <a:pt x="7000" y="8110"/>
                  </a:moveTo>
                  <a:lnTo>
                    <a:pt x="7000" y="7638"/>
                  </a:lnTo>
                  <a:cubicBezTo>
                    <a:pt x="7083" y="7334"/>
                    <a:pt x="7165" y="7030"/>
                    <a:pt x="7248" y="6726"/>
                  </a:cubicBezTo>
                  <a:lnTo>
                    <a:pt x="8000" y="5748"/>
                  </a:lnTo>
                  <a:lnTo>
                    <a:pt x="8000" y="5276"/>
                  </a:lnTo>
                  <a:cubicBezTo>
                    <a:pt x="8101" y="4899"/>
                    <a:pt x="8203" y="4522"/>
                    <a:pt x="8304" y="4145"/>
                  </a:cubicBezTo>
                  <a:lnTo>
                    <a:pt x="9000" y="3386"/>
                  </a:lnTo>
                  <a:cubicBezTo>
                    <a:pt x="9050" y="3079"/>
                    <a:pt x="9101" y="2772"/>
                    <a:pt x="9151" y="2465"/>
                  </a:cubicBezTo>
                  <a:lnTo>
                    <a:pt x="10000" y="1496"/>
                  </a:lnTo>
                  <a:lnTo>
                    <a:pt x="9000" y="1024"/>
                  </a:lnTo>
                  <a:lnTo>
                    <a:pt x="8000" y="472"/>
                  </a:lnTo>
                  <a:lnTo>
                    <a:pt x="5000" y="0"/>
                  </a:lnTo>
                  <a:lnTo>
                    <a:pt x="3000" y="472"/>
                  </a:lnTo>
                  <a:lnTo>
                    <a:pt x="2000" y="1024"/>
                  </a:lnTo>
                  <a:lnTo>
                    <a:pt x="1235" y="1429"/>
                  </a:lnTo>
                  <a:lnTo>
                    <a:pt x="2000" y="2913"/>
                  </a:lnTo>
                  <a:lnTo>
                    <a:pt x="2000" y="4803"/>
                  </a:lnTo>
                  <a:lnTo>
                    <a:pt x="229" y="6206"/>
                  </a:lnTo>
                  <a:cubicBezTo>
                    <a:pt x="153" y="6526"/>
                    <a:pt x="76" y="6845"/>
                    <a:pt x="0" y="7165"/>
                  </a:cubicBezTo>
                  <a:lnTo>
                    <a:pt x="650" y="7719"/>
                  </a:lnTo>
                  <a:lnTo>
                    <a:pt x="2000" y="7638"/>
                  </a:lnTo>
                  <a:lnTo>
                    <a:pt x="1133" y="10397"/>
                  </a:lnTo>
                  <a:lnTo>
                    <a:pt x="6483" y="10437"/>
                  </a:lnTo>
                  <a:cubicBezTo>
                    <a:pt x="6656" y="10000"/>
                    <a:pt x="7005" y="9867"/>
                    <a:pt x="7178" y="9430"/>
                  </a:cubicBezTo>
                  <a:cubicBezTo>
                    <a:pt x="7119" y="9305"/>
                    <a:pt x="7059" y="9180"/>
                    <a:pt x="7000" y="9055"/>
                  </a:cubicBezTo>
                  <a:lnTo>
                    <a:pt x="7000" y="8110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1" name="Freeform 341"/>
            <p:cNvSpPr>
              <a:spLocks/>
            </p:cNvSpPr>
            <p:nvPr/>
          </p:nvSpPr>
          <p:spPr bwMode="auto">
            <a:xfrm>
              <a:off x="8248142" y="2666967"/>
              <a:ext cx="145160" cy="64113"/>
            </a:xfrm>
            <a:custGeom>
              <a:avLst/>
              <a:gdLst>
                <a:gd name="T0" fmla="*/ 2147483646 w 10000"/>
                <a:gd name="T1" fmla="*/ 1938151997 h 10000"/>
                <a:gd name="T2" fmla="*/ 2147483646 w 10000"/>
                <a:gd name="T3" fmla="*/ 1291877393 h 10000"/>
                <a:gd name="T4" fmla="*/ 2147483646 w 10000"/>
                <a:gd name="T5" fmla="*/ 1291877393 h 10000"/>
                <a:gd name="T6" fmla="*/ 2147483646 w 10000"/>
                <a:gd name="T7" fmla="*/ 645938692 h 10000"/>
                <a:gd name="T8" fmla="*/ 2147483646 w 10000"/>
                <a:gd name="T9" fmla="*/ 322947012 h 10000"/>
                <a:gd name="T10" fmla="*/ 2147483646 w 10000"/>
                <a:gd name="T11" fmla="*/ 322947012 h 10000"/>
                <a:gd name="T12" fmla="*/ 2147483646 w 10000"/>
                <a:gd name="T13" fmla="*/ 0 h 10000"/>
                <a:gd name="T14" fmla="*/ 2147483646 w 10000"/>
                <a:gd name="T15" fmla="*/ 322947012 h 10000"/>
                <a:gd name="T16" fmla="*/ 2147483646 w 10000"/>
                <a:gd name="T17" fmla="*/ 322947012 h 10000"/>
                <a:gd name="T18" fmla="*/ 2147483646 w 10000"/>
                <a:gd name="T19" fmla="*/ 645938692 h 10000"/>
                <a:gd name="T20" fmla="*/ 2147483646 w 10000"/>
                <a:gd name="T21" fmla="*/ 968885712 h 10000"/>
                <a:gd name="T22" fmla="*/ 2147483646 w 10000"/>
                <a:gd name="T23" fmla="*/ 1614824337 h 10000"/>
                <a:gd name="T24" fmla="*/ 2147483646 w 10000"/>
                <a:gd name="T25" fmla="*/ 1938151997 h 10000"/>
                <a:gd name="T26" fmla="*/ 2147483646 w 10000"/>
                <a:gd name="T27" fmla="*/ 1938151997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0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2147483646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1938151997 h 1000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0000" h="10000">
                  <a:moveTo>
                    <a:pt x="9583" y="5455"/>
                  </a:moveTo>
                  <a:lnTo>
                    <a:pt x="10000" y="3636"/>
                  </a:lnTo>
                  <a:lnTo>
                    <a:pt x="9583" y="1818"/>
                  </a:lnTo>
                  <a:lnTo>
                    <a:pt x="9583" y="909"/>
                  </a:lnTo>
                  <a:lnTo>
                    <a:pt x="9167" y="909"/>
                  </a:lnTo>
                  <a:lnTo>
                    <a:pt x="7500" y="0"/>
                  </a:lnTo>
                  <a:lnTo>
                    <a:pt x="7083" y="909"/>
                  </a:lnTo>
                  <a:lnTo>
                    <a:pt x="5833" y="909"/>
                  </a:lnTo>
                  <a:lnTo>
                    <a:pt x="5417" y="1818"/>
                  </a:lnTo>
                  <a:lnTo>
                    <a:pt x="4583" y="2727"/>
                  </a:lnTo>
                  <a:lnTo>
                    <a:pt x="5000" y="4545"/>
                  </a:lnTo>
                  <a:cubicBezTo>
                    <a:pt x="5000" y="4545"/>
                    <a:pt x="5000" y="5455"/>
                    <a:pt x="4583" y="5455"/>
                  </a:cubicBezTo>
                  <a:lnTo>
                    <a:pt x="4167" y="5455"/>
                  </a:lnTo>
                  <a:lnTo>
                    <a:pt x="2500" y="6364"/>
                  </a:lnTo>
                  <a:lnTo>
                    <a:pt x="1667" y="6364"/>
                  </a:lnTo>
                  <a:lnTo>
                    <a:pt x="417" y="6364"/>
                  </a:lnTo>
                  <a:lnTo>
                    <a:pt x="0" y="6364"/>
                  </a:lnTo>
                  <a:lnTo>
                    <a:pt x="417" y="7273"/>
                  </a:lnTo>
                  <a:lnTo>
                    <a:pt x="1250" y="9091"/>
                  </a:lnTo>
                  <a:lnTo>
                    <a:pt x="1667" y="10000"/>
                  </a:lnTo>
                  <a:lnTo>
                    <a:pt x="2083" y="9091"/>
                  </a:lnTo>
                  <a:lnTo>
                    <a:pt x="3750" y="9091"/>
                  </a:lnTo>
                  <a:lnTo>
                    <a:pt x="5417" y="10000"/>
                  </a:lnTo>
                  <a:lnTo>
                    <a:pt x="5833" y="10000"/>
                  </a:lnTo>
                  <a:lnTo>
                    <a:pt x="7500" y="10000"/>
                  </a:lnTo>
                  <a:lnTo>
                    <a:pt x="8750" y="8182"/>
                  </a:lnTo>
                  <a:lnTo>
                    <a:pt x="9167" y="8182"/>
                  </a:lnTo>
                  <a:cubicBezTo>
                    <a:pt x="9306" y="7273"/>
                    <a:pt x="9444" y="6364"/>
                    <a:pt x="9583" y="5455"/>
                  </a:cubicBez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2" name="Freeform 342"/>
            <p:cNvSpPr>
              <a:spLocks/>
            </p:cNvSpPr>
            <p:nvPr/>
          </p:nvSpPr>
          <p:spPr bwMode="auto">
            <a:xfrm rot="471028">
              <a:off x="7998951" y="2587129"/>
              <a:ext cx="232256" cy="223788"/>
            </a:xfrm>
            <a:custGeom>
              <a:avLst/>
              <a:gdLst>
                <a:gd name="T0" fmla="*/ 2147483646 w 10043"/>
                <a:gd name="T1" fmla="*/ 2147483646 h 10000"/>
                <a:gd name="T2" fmla="*/ 2147483646 w 10043"/>
                <a:gd name="T3" fmla="*/ 2147483646 h 10000"/>
                <a:gd name="T4" fmla="*/ 2147483646 w 10043"/>
                <a:gd name="T5" fmla="*/ 2147483646 h 10000"/>
                <a:gd name="T6" fmla="*/ 2147483646 w 10043"/>
                <a:gd name="T7" fmla="*/ 2147483646 h 10000"/>
                <a:gd name="T8" fmla="*/ 2147483646 w 10043"/>
                <a:gd name="T9" fmla="*/ 2147483646 h 10000"/>
                <a:gd name="T10" fmla="*/ 2147483646 w 10043"/>
                <a:gd name="T11" fmla="*/ 2147483646 h 10000"/>
                <a:gd name="T12" fmla="*/ 2147483646 w 10043"/>
                <a:gd name="T13" fmla="*/ 2147483646 h 10000"/>
                <a:gd name="T14" fmla="*/ 2147483646 w 10043"/>
                <a:gd name="T15" fmla="*/ 2147483646 h 10000"/>
                <a:gd name="T16" fmla="*/ 2147483646 w 10043"/>
                <a:gd name="T17" fmla="*/ 2147483646 h 10000"/>
                <a:gd name="T18" fmla="*/ 2147483646 w 10043"/>
                <a:gd name="T19" fmla="*/ 2147483646 h 10000"/>
                <a:gd name="T20" fmla="*/ 2147483646 w 10043"/>
                <a:gd name="T21" fmla="*/ 2147483646 h 10000"/>
                <a:gd name="T22" fmla="*/ 2147483646 w 10043"/>
                <a:gd name="T23" fmla="*/ 2147483646 h 10000"/>
                <a:gd name="T24" fmla="*/ 2147483646 w 10043"/>
                <a:gd name="T25" fmla="*/ 2147483646 h 10000"/>
                <a:gd name="T26" fmla="*/ 2147483646 w 10043"/>
                <a:gd name="T27" fmla="*/ 2147483646 h 10000"/>
                <a:gd name="T28" fmla="*/ 2147483646 w 10043"/>
                <a:gd name="T29" fmla="*/ 2147483646 h 10000"/>
                <a:gd name="T30" fmla="*/ 2147483646 w 10043"/>
                <a:gd name="T31" fmla="*/ 2147483646 h 10000"/>
                <a:gd name="T32" fmla="*/ 2147483646 w 10043"/>
                <a:gd name="T33" fmla="*/ 2147483646 h 10000"/>
                <a:gd name="T34" fmla="*/ 2147483646 w 10043"/>
                <a:gd name="T35" fmla="*/ 2147483646 h 10000"/>
                <a:gd name="T36" fmla="*/ 2147483646 w 10043"/>
                <a:gd name="T37" fmla="*/ 2147483646 h 10000"/>
                <a:gd name="T38" fmla="*/ 2147483646 w 10043"/>
                <a:gd name="T39" fmla="*/ 2147483646 h 10000"/>
                <a:gd name="T40" fmla="*/ 2147483646 w 10043"/>
                <a:gd name="T41" fmla="*/ 0 h 10000"/>
                <a:gd name="T42" fmla="*/ 2147483646 w 10043"/>
                <a:gd name="T43" fmla="*/ 2147483646 h 10000"/>
                <a:gd name="T44" fmla="*/ 2147483646 w 10043"/>
                <a:gd name="T45" fmla="*/ 2147483646 h 10000"/>
                <a:gd name="T46" fmla="*/ 2147483646 w 10043"/>
                <a:gd name="T47" fmla="*/ 2147483646 h 10000"/>
                <a:gd name="T48" fmla="*/ 2147483646 w 10043"/>
                <a:gd name="T49" fmla="*/ 2147483646 h 10000"/>
                <a:gd name="T50" fmla="*/ 2147483646 w 10043"/>
                <a:gd name="T51" fmla="*/ 2147483646 h 10000"/>
                <a:gd name="T52" fmla="*/ 2147483646 w 10043"/>
                <a:gd name="T53" fmla="*/ 2147483646 h 10000"/>
                <a:gd name="T54" fmla="*/ 2147483646 w 10043"/>
                <a:gd name="T55" fmla="*/ 2147483646 h 10000"/>
                <a:gd name="T56" fmla="*/ 2147483646 w 10043"/>
                <a:gd name="T57" fmla="*/ 2147483646 h 10000"/>
                <a:gd name="T58" fmla="*/ 2147483646 w 10043"/>
                <a:gd name="T59" fmla="*/ 2147483646 h 10000"/>
                <a:gd name="T60" fmla="*/ 2147483646 w 10043"/>
                <a:gd name="T61" fmla="*/ 2147483646 h 10000"/>
                <a:gd name="T62" fmla="*/ 2147483646 w 10043"/>
                <a:gd name="T63" fmla="*/ 2147483646 h 10000"/>
                <a:gd name="T64" fmla="*/ 2147483646 w 10043"/>
                <a:gd name="T65" fmla="*/ 2147483646 h 10000"/>
                <a:gd name="T66" fmla="*/ 2147483646 w 10043"/>
                <a:gd name="T67" fmla="*/ 2147483646 h 10000"/>
                <a:gd name="T68" fmla="*/ 2147483646 w 10043"/>
                <a:gd name="T69" fmla="*/ 2147483646 h 10000"/>
                <a:gd name="T70" fmla="*/ 2147483646 w 10043"/>
                <a:gd name="T71" fmla="*/ 2147483646 h 10000"/>
                <a:gd name="T72" fmla="*/ 2147483646 w 10043"/>
                <a:gd name="T73" fmla="*/ 2147483646 h 10000"/>
                <a:gd name="T74" fmla="*/ 2147483646 w 10043"/>
                <a:gd name="T75" fmla="*/ 2147483646 h 10000"/>
                <a:gd name="T76" fmla="*/ 2147483646 w 10043"/>
                <a:gd name="T77" fmla="*/ 2147483646 h 10000"/>
                <a:gd name="T78" fmla="*/ 2147483646 w 10043"/>
                <a:gd name="T79" fmla="*/ 2147483646 h 10000"/>
                <a:gd name="T80" fmla="*/ 2147483646 w 10043"/>
                <a:gd name="T81" fmla="*/ 2147483646 h 10000"/>
                <a:gd name="T82" fmla="*/ 2147483646 w 10043"/>
                <a:gd name="T83" fmla="*/ 2147483646 h 10000"/>
                <a:gd name="T84" fmla="*/ 2147483646 w 10043"/>
                <a:gd name="T85" fmla="*/ 2147483646 h 10000"/>
                <a:gd name="T86" fmla="*/ 2147483646 w 10043"/>
                <a:gd name="T87" fmla="*/ 2147483646 h 10000"/>
                <a:gd name="T88" fmla="*/ 2147483646 w 10043"/>
                <a:gd name="T89" fmla="*/ 2147483646 h 10000"/>
                <a:gd name="T90" fmla="*/ 2147483646 w 10043"/>
                <a:gd name="T91" fmla="*/ 2147483646 h 10000"/>
                <a:gd name="T92" fmla="*/ 2147483646 w 10043"/>
                <a:gd name="T93" fmla="*/ 2147483646 h 10000"/>
                <a:gd name="T94" fmla="*/ 2147483646 w 10043"/>
                <a:gd name="T95" fmla="*/ 2147483646 h 10000"/>
                <a:gd name="T96" fmla="*/ 2147483646 w 10043"/>
                <a:gd name="T97" fmla="*/ 2147483646 h 10000"/>
                <a:gd name="T98" fmla="*/ 2147483646 w 10043"/>
                <a:gd name="T99" fmla="*/ 2147483646 h 10000"/>
                <a:gd name="T100" fmla="*/ 2147483646 w 10043"/>
                <a:gd name="T101" fmla="*/ 2147483646 h 10000"/>
                <a:gd name="T102" fmla="*/ 2147483646 w 10043"/>
                <a:gd name="T103" fmla="*/ 2147483646 h 10000"/>
                <a:gd name="T104" fmla="*/ 2147483646 w 10043"/>
                <a:gd name="T105" fmla="*/ 2147483646 h 10000"/>
                <a:gd name="T106" fmla="*/ 2147483646 w 10043"/>
                <a:gd name="T107" fmla="*/ 2147483646 h 10000"/>
                <a:gd name="T108" fmla="*/ 2147483646 w 10043"/>
                <a:gd name="T109" fmla="*/ 2147483646 h 10000"/>
                <a:gd name="T110" fmla="*/ 2147483646 w 10043"/>
                <a:gd name="T111" fmla="*/ 2147483646 h 10000"/>
                <a:gd name="T112" fmla="*/ 2147483646 w 10043"/>
                <a:gd name="T113" fmla="*/ 2147483646 h 10000"/>
                <a:gd name="T114" fmla="*/ 2147483646 w 10043"/>
                <a:gd name="T115" fmla="*/ 2147483646 h 10000"/>
                <a:gd name="T116" fmla="*/ 2147483646 w 10043"/>
                <a:gd name="T117" fmla="*/ 2147483646 h 10000"/>
                <a:gd name="T118" fmla="*/ 2147483646 w 10043"/>
                <a:gd name="T119" fmla="*/ 2147483646 h 10000"/>
                <a:gd name="T120" fmla="*/ 2147483646 w 10043"/>
                <a:gd name="T121" fmla="*/ 2147483646 h 1000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0043" h="10000">
                  <a:moveTo>
                    <a:pt x="9119" y="7195"/>
                  </a:moveTo>
                  <a:cubicBezTo>
                    <a:pt x="9204" y="7033"/>
                    <a:pt x="9249" y="6746"/>
                    <a:pt x="9276" y="6559"/>
                  </a:cubicBezTo>
                  <a:cubicBezTo>
                    <a:pt x="9302" y="6372"/>
                    <a:pt x="9276" y="6235"/>
                    <a:pt x="9276" y="6074"/>
                  </a:cubicBezTo>
                  <a:cubicBezTo>
                    <a:pt x="9191" y="5911"/>
                    <a:pt x="9105" y="5750"/>
                    <a:pt x="9020" y="5588"/>
                  </a:cubicBezTo>
                  <a:cubicBezTo>
                    <a:pt x="8849" y="5588"/>
                    <a:pt x="8579" y="5641"/>
                    <a:pt x="8508" y="5588"/>
                  </a:cubicBezTo>
                  <a:cubicBezTo>
                    <a:pt x="8437" y="5534"/>
                    <a:pt x="8566" y="5375"/>
                    <a:pt x="8596" y="5268"/>
                  </a:cubicBezTo>
                  <a:cubicBezTo>
                    <a:pt x="8822" y="4969"/>
                    <a:pt x="9120" y="4562"/>
                    <a:pt x="9276" y="4373"/>
                  </a:cubicBezTo>
                  <a:cubicBezTo>
                    <a:pt x="9431" y="4183"/>
                    <a:pt x="9446" y="4210"/>
                    <a:pt x="9531" y="4129"/>
                  </a:cubicBezTo>
                  <a:lnTo>
                    <a:pt x="9531" y="3158"/>
                  </a:lnTo>
                  <a:lnTo>
                    <a:pt x="10043" y="2672"/>
                  </a:lnTo>
                  <a:lnTo>
                    <a:pt x="9276" y="2429"/>
                  </a:lnTo>
                  <a:lnTo>
                    <a:pt x="8764" y="2186"/>
                  </a:lnTo>
                  <a:lnTo>
                    <a:pt x="7996" y="1943"/>
                  </a:lnTo>
                  <a:lnTo>
                    <a:pt x="7741" y="1700"/>
                  </a:lnTo>
                  <a:lnTo>
                    <a:pt x="7229" y="1457"/>
                  </a:lnTo>
                  <a:lnTo>
                    <a:pt x="6717" y="1215"/>
                  </a:lnTo>
                  <a:lnTo>
                    <a:pt x="6461" y="729"/>
                  </a:lnTo>
                  <a:lnTo>
                    <a:pt x="5950" y="486"/>
                  </a:lnTo>
                  <a:lnTo>
                    <a:pt x="5694" y="0"/>
                  </a:lnTo>
                  <a:lnTo>
                    <a:pt x="5182" y="243"/>
                  </a:lnTo>
                  <a:lnTo>
                    <a:pt x="4671" y="1215"/>
                  </a:lnTo>
                  <a:cubicBezTo>
                    <a:pt x="4586" y="1296"/>
                    <a:pt x="4545" y="1311"/>
                    <a:pt x="4415" y="1457"/>
                  </a:cubicBezTo>
                  <a:cubicBezTo>
                    <a:pt x="4285" y="1603"/>
                    <a:pt x="4129" y="1996"/>
                    <a:pt x="3890" y="2092"/>
                  </a:cubicBezTo>
                  <a:cubicBezTo>
                    <a:pt x="3651" y="2188"/>
                    <a:pt x="3168" y="2108"/>
                    <a:pt x="2979" y="2034"/>
                  </a:cubicBezTo>
                  <a:cubicBezTo>
                    <a:pt x="2790" y="1960"/>
                    <a:pt x="2862" y="1718"/>
                    <a:pt x="2757" y="1649"/>
                  </a:cubicBezTo>
                  <a:cubicBezTo>
                    <a:pt x="2652" y="1580"/>
                    <a:pt x="2418" y="1522"/>
                    <a:pt x="2348" y="1621"/>
                  </a:cubicBezTo>
                  <a:cubicBezTo>
                    <a:pt x="2279" y="1720"/>
                    <a:pt x="2337" y="2029"/>
                    <a:pt x="2340" y="2245"/>
                  </a:cubicBezTo>
                  <a:cubicBezTo>
                    <a:pt x="2343" y="2461"/>
                    <a:pt x="2491" y="2803"/>
                    <a:pt x="2368" y="2915"/>
                  </a:cubicBezTo>
                  <a:cubicBezTo>
                    <a:pt x="2245" y="3027"/>
                    <a:pt x="1781" y="2985"/>
                    <a:pt x="1601" y="2915"/>
                  </a:cubicBezTo>
                  <a:cubicBezTo>
                    <a:pt x="1421" y="2845"/>
                    <a:pt x="1442" y="2545"/>
                    <a:pt x="1289" y="2497"/>
                  </a:cubicBezTo>
                  <a:cubicBezTo>
                    <a:pt x="1136" y="2449"/>
                    <a:pt x="893" y="2584"/>
                    <a:pt x="684" y="2625"/>
                  </a:cubicBezTo>
                  <a:cubicBezTo>
                    <a:pt x="475" y="2666"/>
                    <a:pt x="131" y="2638"/>
                    <a:pt x="33" y="2742"/>
                  </a:cubicBezTo>
                  <a:cubicBezTo>
                    <a:pt x="-65" y="2846"/>
                    <a:pt x="82" y="3088"/>
                    <a:pt x="94" y="3251"/>
                  </a:cubicBezTo>
                  <a:cubicBezTo>
                    <a:pt x="106" y="3414"/>
                    <a:pt x="-17" y="3533"/>
                    <a:pt x="105" y="3720"/>
                  </a:cubicBezTo>
                  <a:cubicBezTo>
                    <a:pt x="228" y="3907"/>
                    <a:pt x="584" y="4264"/>
                    <a:pt x="833" y="4373"/>
                  </a:cubicBezTo>
                  <a:cubicBezTo>
                    <a:pt x="1082" y="4481"/>
                    <a:pt x="1345" y="4373"/>
                    <a:pt x="1601" y="4373"/>
                  </a:cubicBezTo>
                  <a:lnTo>
                    <a:pt x="1856" y="4616"/>
                  </a:lnTo>
                  <a:lnTo>
                    <a:pt x="1856" y="4859"/>
                  </a:lnTo>
                  <a:lnTo>
                    <a:pt x="2112" y="5345"/>
                  </a:lnTo>
                  <a:cubicBezTo>
                    <a:pt x="2197" y="5588"/>
                    <a:pt x="2283" y="5831"/>
                    <a:pt x="2368" y="6074"/>
                  </a:cubicBezTo>
                  <a:lnTo>
                    <a:pt x="2624" y="6316"/>
                  </a:lnTo>
                  <a:cubicBezTo>
                    <a:pt x="2624" y="6559"/>
                    <a:pt x="2696" y="6675"/>
                    <a:pt x="2624" y="7045"/>
                  </a:cubicBezTo>
                  <a:cubicBezTo>
                    <a:pt x="2551" y="7414"/>
                    <a:pt x="2272" y="8240"/>
                    <a:pt x="2188" y="8533"/>
                  </a:cubicBezTo>
                  <a:cubicBezTo>
                    <a:pt x="2104" y="8826"/>
                    <a:pt x="2064" y="8649"/>
                    <a:pt x="2118" y="8804"/>
                  </a:cubicBezTo>
                  <a:cubicBezTo>
                    <a:pt x="2173" y="8958"/>
                    <a:pt x="2390" y="9351"/>
                    <a:pt x="2516" y="9462"/>
                  </a:cubicBezTo>
                  <a:cubicBezTo>
                    <a:pt x="2643" y="9574"/>
                    <a:pt x="2734" y="9472"/>
                    <a:pt x="2880" y="9474"/>
                  </a:cubicBezTo>
                  <a:cubicBezTo>
                    <a:pt x="3025" y="9476"/>
                    <a:pt x="3220" y="9474"/>
                    <a:pt x="3391" y="9474"/>
                  </a:cubicBezTo>
                  <a:lnTo>
                    <a:pt x="4159" y="9717"/>
                  </a:lnTo>
                  <a:lnTo>
                    <a:pt x="4671" y="9717"/>
                  </a:lnTo>
                  <a:lnTo>
                    <a:pt x="5438" y="9960"/>
                  </a:lnTo>
                  <a:cubicBezTo>
                    <a:pt x="5609" y="9960"/>
                    <a:pt x="5793" y="10051"/>
                    <a:pt x="5950" y="9960"/>
                  </a:cubicBezTo>
                  <a:cubicBezTo>
                    <a:pt x="6106" y="9870"/>
                    <a:pt x="6222" y="9506"/>
                    <a:pt x="6375" y="9413"/>
                  </a:cubicBezTo>
                  <a:cubicBezTo>
                    <a:pt x="6529" y="9321"/>
                    <a:pt x="6594" y="9367"/>
                    <a:pt x="6869" y="9401"/>
                  </a:cubicBezTo>
                  <a:cubicBezTo>
                    <a:pt x="7143" y="9436"/>
                    <a:pt x="7722" y="9569"/>
                    <a:pt x="8022" y="9625"/>
                  </a:cubicBezTo>
                  <a:cubicBezTo>
                    <a:pt x="8322" y="9682"/>
                    <a:pt x="8393" y="9858"/>
                    <a:pt x="8668" y="9743"/>
                  </a:cubicBezTo>
                  <a:cubicBezTo>
                    <a:pt x="8942" y="9628"/>
                    <a:pt x="9580" y="8937"/>
                    <a:pt x="9665" y="8937"/>
                  </a:cubicBezTo>
                  <a:lnTo>
                    <a:pt x="9079" y="8091"/>
                  </a:lnTo>
                  <a:cubicBezTo>
                    <a:pt x="9008" y="7886"/>
                    <a:pt x="8985" y="7957"/>
                    <a:pt x="8942" y="7836"/>
                  </a:cubicBezTo>
                  <a:cubicBezTo>
                    <a:pt x="8899" y="7714"/>
                    <a:pt x="9114" y="7387"/>
                    <a:pt x="9119" y="7195"/>
                  </a:cubicBez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3" name="Freeform 343"/>
            <p:cNvSpPr>
              <a:spLocks/>
            </p:cNvSpPr>
            <p:nvPr/>
          </p:nvSpPr>
          <p:spPr bwMode="auto">
            <a:xfrm>
              <a:off x="8196126" y="2721402"/>
              <a:ext cx="237094" cy="240723"/>
            </a:xfrm>
            <a:custGeom>
              <a:avLst/>
              <a:gdLst>
                <a:gd name="T0" fmla="*/ 2147483646 w 154"/>
                <a:gd name="T1" fmla="*/ 2147483646 h 154"/>
                <a:gd name="T2" fmla="*/ 2147483646 w 154"/>
                <a:gd name="T3" fmla="*/ 0 h 154"/>
                <a:gd name="T4" fmla="*/ 2147483646 w 154"/>
                <a:gd name="T5" fmla="*/ 0 h 154"/>
                <a:gd name="T6" fmla="*/ 2147483646 w 154"/>
                <a:gd name="T7" fmla="*/ 2147483646 h 154"/>
                <a:gd name="T8" fmla="*/ 2147483646 w 154"/>
                <a:gd name="T9" fmla="*/ 2147483646 h 154"/>
                <a:gd name="T10" fmla="*/ 2147483646 w 154"/>
                <a:gd name="T11" fmla="*/ 2147483646 h 154"/>
                <a:gd name="T12" fmla="*/ 2147483646 w 154"/>
                <a:gd name="T13" fmla="*/ 2147483646 h 154"/>
                <a:gd name="T14" fmla="*/ 2147483646 w 154"/>
                <a:gd name="T15" fmla="*/ 2147483646 h 154"/>
                <a:gd name="T16" fmla="*/ 2147483646 w 154"/>
                <a:gd name="T17" fmla="*/ 2147483646 h 154"/>
                <a:gd name="T18" fmla="*/ 2147483646 w 154"/>
                <a:gd name="T19" fmla="*/ 2147483646 h 154"/>
                <a:gd name="T20" fmla="*/ 2147483646 w 154"/>
                <a:gd name="T21" fmla="*/ 2147483646 h 154"/>
                <a:gd name="T22" fmla="*/ 0 w 154"/>
                <a:gd name="T23" fmla="*/ 2147483646 h 154"/>
                <a:gd name="T24" fmla="*/ 2147483646 w 154"/>
                <a:gd name="T25" fmla="*/ 2147483646 h 154"/>
                <a:gd name="T26" fmla="*/ 2147483646 w 154"/>
                <a:gd name="T27" fmla="*/ 2147483646 h 154"/>
                <a:gd name="T28" fmla="*/ 2147483646 w 154"/>
                <a:gd name="T29" fmla="*/ 2147483646 h 154"/>
                <a:gd name="T30" fmla="*/ 2147483646 w 154"/>
                <a:gd name="T31" fmla="*/ 2147483646 h 154"/>
                <a:gd name="T32" fmla="*/ 2147483646 w 154"/>
                <a:gd name="T33" fmla="*/ 2147483646 h 154"/>
                <a:gd name="T34" fmla="*/ 2147483646 w 154"/>
                <a:gd name="T35" fmla="*/ 2147483646 h 154"/>
                <a:gd name="T36" fmla="*/ 2147483646 w 154"/>
                <a:gd name="T37" fmla="*/ 2147483646 h 154"/>
                <a:gd name="T38" fmla="*/ 2147483646 w 154"/>
                <a:gd name="T39" fmla="*/ 2147483646 h 154"/>
                <a:gd name="T40" fmla="*/ 2147483646 w 154"/>
                <a:gd name="T41" fmla="*/ 2147483646 h 154"/>
                <a:gd name="T42" fmla="*/ 2147483646 w 154"/>
                <a:gd name="T43" fmla="*/ 2147483646 h 154"/>
                <a:gd name="T44" fmla="*/ 2147483646 w 154"/>
                <a:gd name="T45" fmla="*/ 2147483646 h 154"/>
                <a:gd name="T46" fmla="*/ 2147483646 w 154"/>
                <a:gd name="T47" fmla="*/ 2147483646 h 154"/>
                <a:gd name="T48" fmla="*/ 2147483646 w 154"/>
                <a:gd name="T49" fmla="*/ 2147483646 h 154"/>
                <a:gd name="T50" fmla="*/ 2147483646 w 154"/>
                <a:gd name="T51" fmla="*/ 2147483646 h 154"/>
                <a:gd name="T52" fmla="*/ 2147483646 w 154"/>
                <a:gd name="T53" fmla="*/ 2147483646 h 154"/>
                <a:gd name="T54" fmla="*/ 2147483646 w 154"/>
                <a:gd name="T55" fmla="*/ 2147483646 h 154"/>
                <a:gd name="T56" fmla="*/ 2147483646 w 154"/>
                <a:gd name="T57" fmla="*/ 2147483646 h 154"/>
                <a:gd name="T58" fmla="*/ 2147483646 w 154"/>
                <a:gd name="T59" fmla="*/ 2147483646 h 154"/>
                <a:gd name="T60" fmla="*/ 2147483646 w 154"/>
                <a:gd name="T61" fmla="*/ 2147483646 h 154"/>
                <a:gd name="T62" fmla="*/ 2147483646 w 154"/>
                <a:gd name="T63" fmla="*/ 2147483646 h 154"/>
                <a:gd name="T64" fmla="*/ 2147483646 w 154"/>
                <a:gd name="T65" fmla="*/ 2147483646 h 154"/>
                <a:gd name="T66" fmla="*/ 2147483646 w 154"/>
                <a:gd name="T67" fmla="*/ 2147483646 h 1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54" h="154">
                  <a:moveTo>
                    <a:pt x="87" y="4"/>
                  </a:moveTo>
                  <a:lnTo>
                    <a:pt x="71" y="0"/>
                  </a:lnTo>
                  <a:lnTo>
                    <a:pt x="54" y="0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37" y="8"/>
                  </a:lnTo>
                  <a:lnTo>
                    <a:pt x="25" y="12"/>
                  </a:lnTo>
                  <a:lnTo>
                    <a:pt x="21" y="8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4" y="25"/>
                  </a:lnTo>
                  <a:lnTo>
                    <a:pt x="0" y="33"/>
                  </a:lnTo>
                  <a:lnTo>
                    <a:pt x="4" y="45"/>
                  </a:lnTo>
                  <a:lnTo>
                    <a:pt x="12" y="54"/>
                  </a:lnTo>
                  <a:lnTo>
                    <a:pt x="21" y="45"/>
                  </a:lnTo>
                  <a:lnTo>
                    <a:pt x="42" y="54"/>
                  </a:lnTo>
                  <a:lnTo>
                    <a:pt x="54" y="78"/>
                  </a:lnTo>
                  <a:lnTo>
                    <a:pt x="67" y="95"/>
                  </a:lnTo>
                  <a:lnTo>
                    <a:pt x="96" y="112"/>
                  </a:lnTo>
                  <a:lnTo>
                    <a:pt x="114" y="126"/>
                  </a:lnTo>
                  <a:lnTo>
                    <a:pt x="106" y="154"/>
                  </a:lnTo>
                  <a:lnTo>
                    <a:pt x="133" y="133"/>
                  </a:lnTo>
                  <a:lnTo>
                    <a:pt x="133" y="120"/>
                  </a:lnTo>
                  <a:lnTo>
                    <a:pt x="146" y="124"/>
                  </a:lnTo>
                  <a:lnTo>
                    <a:pt x="154" y="124"/>
                  </a:lnTo>
                  <a:lnTo>
                    <a:pt x="133" y="104"/>
                  </a:lnTo>
                  <a:lnTo>
                    <a:pt x="117" y="91"/>
                  </a:lnTo>
                  <a:lnTo>
                    <a:pt x="104" y="87"/>
                  </a:lnTo>
                  <a:lnTo>
                    <a:pt x="87" y="58"/>
                  </a:lnTo>
                  <a:lnTo>
                    <a:pt x="79" y="41"/>
                  </a:lnTo>
                  <a:lnTo>
                    <a:pt x="83" y="25"/>
                  </a:lnTo>
                  <a:lnTo>
                    <a:pt x="87" y="25"/>
                  </a:lnTo>
                  <a:lnTo>
                    <a:pt x="87" y="16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4" name="Freeform 344"/>
            <p:cNvSpPr>
              <a:spLocks/>
            </p:cNvSpPr>
            <p:nvPr/>
          </p:nvSpPr>
          <p:spPr bwMode="auto">
            <a:xfrm>
              <a:off x="8190078" y="2486727"/>
              <a:ext cx="152418" cy="222578"/>
            </a:xfrm>
            <a:custGeom>
              <a:avLst/>
              <a:gdLst>
                <a:gd name="T0" fmla="*/ 2147483646 w 10045"/>
                <a:gd name="T1" fmla="*/ 2147483646 h 10019"/>
                <a:gd name="T2" fmla="*/ 2147483646 w 10045"/>
                <a:gd name="T3" fmla="*/ 2147483646 h 10019"/>
                <a:gd name="T4" fmla="*/ 2147483646 w 10045"/>
                <a:gd name="T5" fmla="*/ 2147483646 h 10019"/>
                <a:gd name="T6" fmla="*/ 2147483646 w 10045"/>
                <a:gd name="T7" fmla="*/ 2147483646 h 10019"/>
                <a:gd name="T8" fmla="*/ 2147483646 w 10045"/>
                <a:gd name="T9" fmla="*/ 2147483646 h 10019"/>
                <a:gd name="T10" fmla="*/ 2147483646 w 10045"/>
                <a:gd name="T11" fmla="*/ 2147483646 h 10019"/>
                <a:gd name="T12" fmla="*/ 2147483646 w 10045"/>
                <a:gd name="T13" fmla="*/ 2147483646 h 10019"/>
                <a:gd name="T14" fmla="*/ 2147483646 w 10045"/>
                <a:gd name="T15" fmla="*/ 2147483646 h 10019"/>
                <a:gd name="T16" fmla="*/ 2147483646 w 10045"/>
                <a:gd name="T17" fmla="*/ 2147483646 h 10019"/>
                <a:gd name="T18" fmla="*/ 0 w 10045"/>
                <a:gd name="T19" fmla="*/ 2147483646 h 10019"/>
                <a:gd name="T20" fmla="*/ 2147483646 w 10045"/>
                <a:gd name="T21" fmla="*/ 2147483646 h 10019"/>
                <a:gd name="T22" fmla="*/ 2147483646 w 10045"/>
                <a:gd name="T23" fmla="*/ 2147483646 h 10019"/>
                <a:gd name="T24" fmla="*/ 2147483646 w 10045"/>
                <a:gd name="T25" fmla="*/ 2147483646 h 10019"/>
                <a:gd name="T26" fmla="*/ 2147483646 w 10045"/>
                <a:gd name="T27" fmla="*/ 2147483646 h 10019"/>
                <a:gd name="T28" fmla="*/ 2147483646 w 10045"/>
                <a:gd name="T29" fmla="*/ 2147483646 h 10019"/>
                <a:gd name="T30" fmla="*/ 2147483646 w 10045"/>
                <a:gd name="T31" fmla="*/ 2147483646 h 10019"/>
                <a:gd name="T32" fmla="*/ 2147483646 w 10045"/>
                <a:gd name="T33" fmla="*/ 2147483646 h 10019"/>
                <a:gd name="T34" fmla="*/ 2147483646 w 10045"/>
                <a:gd name="T35" fmla="*/ 2147483646 h 10019"/>
                <a:gd name="T36" fmla="*/ 2147483646 w 10045"/>
                <a:gd name="T37" fmla="*/ 2147483646 h 10019"/>
                <a:gd name="T38" fmla="*/ 2147483646 w 10045"/>
                <a:gd name="T39" fmla="*/ 2147483646 h 10019"/>
                <a:gd name="T40" fmla="*/ 2147483646 w 10045"/>
                <a:gd name="T41" fmla="*/ 2147483646 h 10019"/>
                <a:gd name="T42" fmla="*/ 2147483646 w 10045"/>
                <a:gd name="T43" fmla="*/ 2147483646 h 10019"/>
                <a:gd name="T44" fmla="*/ 2147483646 w 10045"/>
                <a:gd name="T45" fmla="*/ 2147483646 h 10019"/>
                <a:gd name="T46" fmla="*/ 2147483646 w 10045"/>
                <a:gd name="T47" fmla="*/ 2147483646 h 10019"/>
                <a:gd name="T48" fmla="*/ 2147483646 w 10045"/>
                <a:gd name="T49" fmla="*/ 2147483646 h 10019"/>
                <a:gd name="T50" fmla="*/ 2147483646 w 10045"/>
                <a:gd name="T51" fmla="*/ 2147483646 h 10019"/>
                <a:gd name="T52" fmla="*/ 2147483646 w 10045"/>
                <a:gd name="T53" fmla="*/ 2147483646 h 10019"/>
                <a:gd name="T54" fmla="*/ 2147483646 w 10045"/>
                <a:gd name="T55" fmla="*/ 2147483646 h 10019"/>
                <a:gd name="T56" fmla="*/ 2147483646 w 10045"/>
                <a:gd name="T57" fmla="*/ 2147483646 h 10019"/>
                <a:gd name="T58" fmla="*/ 2147483646 w 10045"/>
                <a:gd name="T59" fmla="*/ 2147483646 h 10019"/>
                <a:gd name="T60" fmla="*/ 2147483646 w 10045"/>
                <a:gd name="T61" fmla="*/ 2147483646 h 10019"/>
                <a:gd name="T62" fmla="*/ 2147483646 w 10045"/>
                <a:gd name="T63" fmla="*/ 2147483646 h 10019"/>
                <a:gd name="T64" fmla="*/ 2147483646 w 10045"/>
                <a:gd name="T65" fmla="*/ 2147483646 h 10019"/>
                <a:gd name="T66" fmla="*/ 2147483646 w 10045"/>
                <a:gd name="T67" fmla="*/ 2147483646 h 10019"/>
                <a:gd name="T68" fmla="*/ 2147483646 w 10045"/>
                <a:gd name="T69" fmla="*/ 2147483646 h 10019"/>
                <a:gd name="T70" fmla="*/ 2147483646 w 10045"/>
                <a:gd name="T71" fmla="*/ 2147483646 h 10019"/>
                <a:gd name="T72" fmla="*/ 2147483646 w 10045"/>
                <a:gd name="T73" fmla="*/ 2147483646 h 10019"/>
                <a:gd name="T74" fmla="*/ 2147483646 w 10045"/>
                <a:gd name="T75" fmla="*/ 2147483646 h 10019"/>
                <a:gd name="T76" fmla="*/ 2147483646 w 10045"/>
                <a:gd name="T77" fmla="*/ 2147483646 h 10019"/>
                <a:gd name="T78" fmla="*/ 2147483646 w 10045"/>
                <a:gd name="T79" fmla="*/ 2147483646 h 10019"/>
                <a:gd name="T80" fmla="*/ 2147483646 w 10045"/>
                <a:gd name="T81" fmla="*/ 2147483646 h 10019"/>
                <a:gd name="T82" fmla="*/ 2147483646 w 10045"/>
                <a:gd name="T83" fmla="*/ 2147483646 h 10019"/>
                <a:gd name="T84" fmla="*/ 2147483646 w 10045"/>
                <a:gd name="T85" fmla="*/ 2147483646 h 10019"/>
                <a:gd name="T86" fmla="*/ 2147483646 w 10045"/>
                <a:gd name="T87" fmla="*/ 2147483646 h 10019"/>
                <a:gd name="T88" fmla="*/ 2147483646 w 10045"/>
                <a:gd name="T89" fmla="*/ 2147483646 h 10019"/>
                <a:gd name="T90" fmla="*/ 2147483646 w 10045"/>
                <a:gd name="T91" fmla="*/ 2147483646 h 10019"/>
                <a:gd name="T92" fmla="*/ 2147483646 w 10045"/>
                <a:gd name="T93" fmla="*/ 2147483646 h 10019"/>
                <a:gd name="T94" fmla="*/ 2147483646 w 10045"/>
                <a:gd name="T95" fmla="*/ 2147483646 h 10019"/>
                <a:gd name="T96" fmla="*/ 2147483646 w 10045"/>
                <a:gd name="T97" fmla="*/ 2147483646 h 10019"/>
                <a:gd name="T98" fmla="*/ 2147483646 w 10045"/>
                <a:gd name="T99" fmla="*/ 2147483646 h 10019"/>
                <a:gd name="T100" fmla="*/ 2147483646 w 10045"/>
                <a:gd name="T101" fmla="*/ 2147483646 h 10019"/>
                <a:gd name="T102" fmla="*/ 2147483646 w 10045"/>
                <a:gd name="T103" fmla="*/ 0 h 10019"/>
                <a:gd name="T104" fmla="*/ 2147483646 w 10045"/>
                <a:gd name="T105" fmla="*/ 2147483646 h 10019"/>
                <a:gd name="T106" fmla="*/ 2147483646 w 10045"/>
                <a:gd name="T107" fmla="*/ 2147483646 h 10019"/>
                <a:gd name="T108" fmla="*/ 2147483646 w 10045"/>
                <a:gd name="T109" fmla="*/ 2147483646 h 10019"/>
                <a:gd name="T110" fmla="*/ 2147483646 w 10045"/>
                <a:gd name="T111" fmla="*/ 2147483646 h 10019"/>
                <a:gd name="T112" fmla="*/ 2147483646 w 10045"/>
                <a:gd name="T113" fmla="*/ 2147483646 h 10019"/>
                <a:gd name="T114" fmla="*/ 2147483646 w 10045"/>
                <a:gd name="T115" fmla="*/ 2147483646 h 10019"/>
                <a:gd name="T116" fmla="*/ 2147483646 w 10045"/>
                <a:gd name="T117" fmla="*/ 2147483646 h 10019"/>
                <a:gd name="T118" fmla="*/ 2147483646 w 10045"/>
                <a:gd name="T119" fmla="*/ 2147483646 h 1001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045" h="10019">
                  <a:moveTo>
                    <a:pt x="1724" y="2609"/>
                  </a:moveTo>
                  <a:lnTo>
                    <a:pt x="1379" y="3132"/>
                  </a:lnTo>
                  <a:lnTo>
                    <a:pt x="1379" y="3915"/>
                  </a:lnTo>
                  <a:lnTo>
                    <a:pt x="690" y="4436"/>
                  </a:lnTo>
                  <a:lnTo>
                    <a:pt x="690" y="5219"/>
                  </a:lnTo>
                  <a:lnTo>
                    <a:pt x="345" y="5741"/>
                  </a:lnTo>
                  <a:lnTo>
                    <a:pt x="690" y="6263"/>
                  </a:lnTo>
                  <a:lnTo>
                    <a:pt x="345" y="6786"/>
                  </a:lnTo>
                  <a:lnTo>
                    <a:pt x="0" y="7306"/>
                  </a:lnTo>
                  <a:lnTo>
                    <a:pt x="1034" y="7568"/>
                  </a:lnTo>
                  <a:lnTo>
                    <a:pt x="1724" y="7829"/>
                  </a:lnTo>
                  <a:cubicBezTo>
                    <a:pt x="2069" y="7916"/>
                    <a:pt x="2675" y="8005"/>
                    <a:pt x="2759" y="8090"/>
                  </a:cubicBezTo>
                  <a:cubicBezTo>
                    <a:pt x="2843" y="8175"/>
                    <a:pt x="2382" y="8117"/>
                    <a:pt x="2230" y="8339"/>
                  </a:cubicBezTo>
                  <a:cubicBezTo>
                    <a:pt x="2078" y="8560"/>
                    <a:pt x="1874" y="9189"/>
                    <a:pt x="1848" y="9422"/>
                  </a:cubicBezTo>
                  <a:cubicBezTo>
                    <a:pt x="1822" y="9656"/>
                    <a:pt x="1806" y="9700"/>
                    <a:pt x="2073" y="9738"/>
                  </a:cubicBezTo>
                  <a:cubicBezTo>
                    <a:pt x="2340" y="9777"/>
                    <a:pt x="3104" y="9626"/>
                    <a:pt x="3448" y="9656"/>
                  </a:cubicBezTo>
                  <a:cubicBezTo>
                    <a:pt x="3792" y="9686"/>
                    <a:pt x="3969" y="9858"/>
                    <a:pt x="4138" y="9917"/>
                  </a:cubicBezTo>
                  <a:cubicBezTo>
                    <a:pt x="4307" y="9976"/>
                    <a:pt x="4368" y="9999"/>
                    <a:pt x="4463" y="10013"/>
                  </a:cubicBezTo>
                  <a:cubicBezTo>
                    <a:pt x="4558" y="10027"/>
                    <a:pt x="4532" y="10015"/>
                    <a:pt x="4708" y="9999"/>
                  </a:cubicBezTo>
                  <a:cubicBezTo>
                    <a:pt x="4884" y="9983"/>
                    <a:pt x="5267" y="9931"/>
                    <a:pt x="5517" y="9917"/>
                  </a:cubicBezTo>
                  <a:cubicBezTo>
                    <a:pt x="5767" y="9903"/>
                    <a:pt x="5977" y="9917"/>
                    <a:pt x="6207" y="9917"/>
                  </a:cubicBezTo>
                  <a:cubicBezTo>
                    <a:pt x="6667" y="9830"/>
                    <a:pt x="7228" y="9704"/>
                    <a:pt x="7586" y="9656"/>
                  </a:cubicBezTo>
                  <a:cubicBezTo>
                    <a:pt x="7944" y="9608"/>
                    <a:pt x="8185" y="9677"/>
                    <a:pt x="8353" y="9629"/>
                  </a:cubicBezTo>
                  <a:cubicBezTo>
                    <a:pt x="8521" y="9581"/>
                    <a:pt x="8604" y="9494"/>
                    <a:pt x="8597" y="9368"/>
                  </a:cubicBezTo>
                  <a:cubicBezTo>
                    <a:pt x="8590" y="9242"/>
                    <a:pt x="8278" y="8989"/>
                    <a:pt x="8312" y="8872"/>
                  </a:cubicBezTo>
                  <a:cubicBezTo>
                    <a:pt x="8346" y="8755"/>
                    <a:pt x="8653" y="8734"/>
                    <a:pt x="8802" y="8668"/>
                  </a:cubicBezTo>
                  <a:cubicBezTo>
                    <a:pt x="8951" y="8602"/>
                    <a:pt x="9106" y="8518"/>
                    <a:pt x="9207" y="8474"/>
                  </a:cubicBezTo>
                  <a:cubicBezTo>
                    <a:pt x="9308" y="8430"/>
                    <a:pt x="9462" y="8479"/>
                    <a:pt x="9408" y="8406"/>
                  </a:cubicBezTo>
                  <a:cubicBezTo>
                    <a:pt x="9354" y="8333"/>
                    <a:pt x="9101" y="8223"/>
                    <a:pt x="8882" y="8035"/>
                  </a:cubicBezTo>
                  <a:cubicBezTo>
                    <a:pt x="8663" y="7847"/>
                    <a:pt x="8352" y="7492"/>
                    <a:pt x="8092" y="7279"/>
                  </a:cubicBezTo>
                  <a:cubicBezTo>
                    <a:pt x="7832" y="7066"/>
                    <a:pt x="7487" y="6889"/>
                    <a:pt x="7321" y="6759"/>
                  </a:cubicBezTo>
                  <a:cubicBezTo>
                    <a:pt x="7155" y="6629"/>
                    <a:pt x="7054" y="6580"/>
                    <a:pt x="7098" y="6497"/>
                  </a:cubicBezTo>
                  <a:cubicBezTo>
                    <a:pt x="7142" y="6414"/>
                    <a:pt x="7390" y="6345"/>
                    <a:pt x="7586" y="6263"/>
                  </a:cubicBezTo>
                  <a:cubicBezTo>
                    <a:pt x="7782" y="6181"/>
                    <a:pt x="8026" y="6082"/>
                    <a:pt x="8276" y="6002"/>
                  </a:cubicBezTo>
                  <a:cubicBezTo>
                    <a:pt x="8526" y="5922"/>
                    <a:pt x="8900" y="5853"/>
                    <a:pt x="9086" y="5782"/>
                  </a:cubicBezTo>
                  <a:cubicBezTo>
                    <a:pt x="9272" y="5711"/>
                    <a:pt x="9238" y="5584"/>
                    <a:pt x="9390" y="5577"/>
                  </a:cubicBezTo>
                  <a:cubicBezTo>
                    <a:pt x="9542" y="5570"/>
                    <a:pt x="9898" y="5757"/>
                    <a:pt x="10000" y="5741"/>
                  </a:cubicBezTo>
                  <a:cubicBezTo>
                    <a:pt x="10102" y="5725"/>
                    <a:pt x="10000" y="5568"/>
                    <a:pt x="10000" y="5481"/>
                  </a:cubicBezTo>
                  <a:lnTo>
                    <a:pt x="10000" y="4697"/>
                  </a:lnTo>
                  <a:cubicBezTo>
                    <a:pt x="9655" y="4697"/>
                    <a:pt x="9655" y="3654"/>
                    <a:pt x="9655" y="3654"/>
                  </a:cubicBezTo>
                  <a:lnTo>
                    <a:pt x="9655" y="2871"/>
                  </a:lnTo>
                  <a:lnTo>
                    <a:pt x="9655" y="2609"/>
                  </a:lnTo>
                  <a:lnTo>
                    <a:pt x="9310" y="1827"/>
                  </a:lnTo>
                  <a:lnTo>
                    <a:pt x="9310" y="1305"/>
                  </a:lnTo>
                  <a:lnTo>
                    <a:pt x="7931" y="783"/>
                  </a:lnTo>
                  <a:lnTo>
                    <a:pt x="6552" y="1305"/>
                  </a:lnTo>
                  <a:cubicBezTo>
                    <a:pt x="6552" y="1305"/>
                    <a:pt x="6207" y="1305"/>
                    <a:pt x="5862" y="1044"/>
                  </a:cubicBezTo>
                  <a:lnTo>
                    <a:pt x="5862" y="522"/>
                  </a:lnTo>
                  <a:lnTo>
                    <a:pt x="4828" y="261"/>
                  </a:lnTo>
                  <a:lnTo>
                    <a:pt x="4138" y="0"/>
                  </a:lnTo>
                  <a:lnTo>
                    <a:pt x="3793" y="261"/>
                  </a:lnTo>
                  <a:lnTo>
                    <a:pt x="3448" y="1305"/>
                  </a:lnTo>
                  <a:lnTo>
                    <a:pt x="3103" y="1827"/>
                  </a:lnTo>
                  <a:lnTo>
                    <a:pt x="2414" y="1827"/>
                  </a:lnTo>
                  <a:lnTo>
                    <a:pt x="1724" y="1827"/>
                  </a:lnTo>
                  <a:lnTo>
                    <a:pt x="1724" y="2088"/>
                  </a:lnTo>
                  <a:lnTo>
                    <a:pt x="1724" y="2609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5" name="Freeform 345"/>
            <p:cNvSpPr>
              <a:spLocks/>
            </p:cNvSpPr>
            <p:nvPr/>
          </p:nvSpPr>
          <p:spPr bwMode="auto">
            <a:xfrm>
              <a:off x="8170723" y="2532695"/>
              <a:ext cx="58064" cy="77419"/>
            </a:xfrm>
            <a:custGeom>
              <a:avLst/>
              <a:gdLst>
                <a:gd name="T0" fmla="*/ 2147483646 w 66"/>
                <a:gd name="T1" fmla="*/ 2147483646 h 90"/>
                <a:gd name="T2" fmla="*/ 2147483646 w 66"/>
                <a:gd name="T3" fmla="*/ 2147483646 h 90"/>
                <a:gd name="T4" fmla="*/ 2147483646 w 66"/>
                <a:gd name="T5" fmla="*/ 2147483646 h 90"/>
                <a:gd name="T6" fmla="*/ 2147483646 w 66"/>
                <a:gd name="T7" fmla="*/ 2147483646 h 90"/>
                <a:gd name="T8" fmla="*/ 2147483646 w 66"/>
                <a:gd name="T9" fmla="*/ 2147483646 h 90"/>
                <a:gd name="T10" fmla="*/ 2147483646 w 66"/>
                <a:gd name="T11" fmla="*/ 2147483646 h 90"/>
                <a:gd name="T12" fmla="*/ 2147483646 w 66"/>
                <a:gd name="T13" fmla="*/ 2147483646 h 90"/>
                <a:gd name="T14" fmla="*/ 2147483646 w 66"/>
                <a:gd name="T15" fmla="*/ 2147483646 h 90"/>
                <a:gd name="T16" fmla="*/ 2147483646 w 66"/>
                <a:gd name="T17" fmla="*/ 2147483646 h 90"/>
                <a:gd name="T18" fmla="*/ 2147483646 w 66"/>
                <a:gd name="T19" fmla="*/ 2147483646 h 90"/>
                <a:gd name="T20" fmla="*/ 2147483646 w 66"/>
                <a:gd name="T21" fmla="*/ 0 h 90"/>
                <a:gd name="T22" fmla="*/ 2147483646 w 66"/>
                <a:gd name="T23" fmla="*/ 2147483646 h 90"/>
                <a:gd name="T24" fmla="*/ 2147483646 w 66"/>
                <a:gd name="T25" fmla="*/ 2147483646 h 90"/>
                <a:gd name="T26" fmla="*/ 2147483646 w 66"/>
                <a:gd name="T27" fmla="*/ 2147483646 h 90"/>
                <a:gd name="T28" fmla="*/ 2147483646 w 66"/>
                <a:gd name="T29" fmla="*/ 2147483646 h 90"/>
                <a:gd name="T30" fmla="*/ 2147483646 w 66"/>
                <a:gd name="T31" fmla="*/ 2147483646 h 90"/>
                <a:gd name="T32" fmla="*/ 0 w 66"/>
                <a:gd name="T33" fmla="*/ 2147483646 h 90"/>
                <a:gd name="T34" fmla="*/ 2147483646 w 66"/>
                <a:gd name="T35" fmla="*/ 2147483646 h 90"/>
                <a:gd name="T36" fmla="*/ 2147483646 w 66"/>
                <a:gd name="T37" fmla="*/ 2147483646 h 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90">
                  <a:moveTo>
                    <a:pt x="18" y="72"/>
                  </a:moveTo>
                  <a:lnTo>
                    <a:pt x="30" y="78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8" y="78"/>
                  </a:lnTo>
                  <a:lnTo>
                    <a:pt x="48" y="60"/>
                  </a:lnTo>
                  <a:lnTo>
                    <a:pt x="60" y="48"/>
                  </a:lnTo>
                  <a:lnTo>
                    <a:pt x="60" y="30"/>
                  </a:lnTo>
                  <a:lnTo>
                    <a:pt x="66" y="18"/>
                  </a:lnTo>
                  <a:lnTo>
                    <a:pt x="66" y="6"/>
                  </a:lnTo>
                  <a:lnTo>
                    <a:pt x="66" y="0"/>
                  </a:lnTo>
                  <a:lnTo>
                    <a:pt x="54" y="6"/>
                  </a:lnTo>
                  <a:lnTo>
                    <a:pt x="36" y="12"/>
                  </a:lnTo>
                  <a:lnTo>
                    <a:pt x="36" y="30"/>
                  </a:lnTo>
                  <a:lnTo>
                    <a:pt x="24" y="18"/>
                  </a:lnTo>
                  <a:lnTo>
                    <a:pt x="12" y="54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2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6" name="Freeform 346"/>
            <p:cNvSpPr>
              <a:spLocks/>
            </p:cNvSpPr>
            <p:nvPr/>
          </p:nvSpPr>
          <p:spPr bwMode="auto">
            <a:xfrm rot="20966185">
              <a:off x="8461043" y="2862933"/>
              <a:ext cx="120966" cy="124596"/>
            </a:xfrm>
            <a:custGeom>
              <a:avLst/>
              <a:gdLst>
                <a:gd name="T0" fmla="*/ 2147483646 w 9874"/>
                <a:gd name="T1" fmla="*/ 2147483646 h 10000"/>
                <a:gd name="T2" fmla="*/ 2147483646 w 9874"/>
                <a:gd name="T3" fmla="*/ 2147483646 h 10000"/>
                <a:gd name="T4" fmla="*/ 2147483646 w 9874"/>
                <a:gd name="T5" fmla="*/ 2147483646 h 10000"/>
                <a:gd name="T6" fmla="*/ 2147483646 w 9874"/>
                <a:gd name="T7" fmla="*/ 0 h 10000"/>
                <a:gd name="T8" fmla="*/ 2147483646 w 9874"/>
                <a:gd name="T9" fmla="*/ 2147483646 h 10000"/>
                <a:gd name="T10" fmla="*/ 2147483646 w 9874"/>
                <a:gd name="T11" fmla="*/ 2147483646 h 10000"/>
                <a:gd name="T12" fmla="*/ 2147483646 w 9874"/>
                <a:gd name="T13" fmla="*/ 2147483646 h 10000"/>
                <a:gd name="T14" fmla="*/ 2147483646 w 9874"/>
                <a:gd name="T15" fmla="*/ 2147483646 h 10000"/>
                <a:gd name="T16" fmla="*/ 2147483646 w 9874"/>
                <a:gd name="T17" fmla="*/ 2147483646 h 10000"/>
                <a:gd name="T18" fmla="*/ 0 w 9874"/>
                <a:gd name="T19" fmla="*/ 2147483646 h 10000"/>
                <a:gd name="T20" fmla="*/ 2147483646 w 9874"/>
                <a:gd name="T21" fmla="*/ 2147483646 h 10000"/>
                <a:gd name="T22" fmla="*/ 2147483646 w 9874"/>
                <a:gd name="T23" fmla="*/ 2147483646 h 10000"/>
                <a:gd name="T24" fmla="*/ 2147483646 w 9874"/>
                <a:gd name="T25" fmla="*/ 2147483646 h 10000"/>
                <a:gd name="T26" fmla="*/ 2147483646 w 9874"/>
                <a:gd name="T27" fmla="*/ 2147483646 h 10000"/>
                <a:gd name="T28" fmla="*/ 2147483646 w 9874"/>
                <a:gd name="T29" fmla="*/ 2147483646 h 10000"/>
                <a:gd name="T30" fmla="*/ 2147483646 w 9874"/>
                <a:gd name="T31" fmla="*/ 2147483646 h 10000"/>
                <a:gd name="T32" fmla="*/ 2147483646 w 9874"/>
                <a:gd name="T33" fmla="*/ 2147483646 h 10000"/>
                <a:gd name="T34" fmla="*/ 2147483646 w 9874"/>
                <a:gd name="T35" fmla="*/ 2147483646 h 10000"/>
                <a:gd name="T36" fmla="*/ 2147483646 w 9874"/>
                <a:gd name="T37" fmla="*/ 2147483646 h 10000"/>
                <a:gd name="T38" fmla="*/ 2147483646 w 9874"/>
                <a:gd name="T39" fmla="*/ 2147483646 h 10000"/>
                <a:gd name="T40" fmla="*/ 2147483646 w 9874"/>
                <a:gd name="T41" fmla="*/ 2147483646 h 10000"/>
                <a:gd name="T42" fmla="*/ 2147483646 w 9874"/>
                <a:gd name="T43" fmla="*/ 2147483646 h 10000"/>
                <a:gd name="T44" fmla="*/ 2147483646 w 9874"/>
                <a:gd name="T45" fmla="*/ 2147483646 h 10000"/>
                <a:gd name="T46" fmla="*/ 2147483646 w 9874"/>
                <a:gd name="T47" fmla="*/ 2147483646 h 10000"/>
                <a:gd name="T48" fmla="*/ 2147483646 w 9874"/>
                <a:gd name="T49" fmla="*/ 2147483646 h 10000"/>
                <a:gd name="T50" fmla="*/ 2147483646 w 9874"/>
                <a:gd name="T51" fmla="*/ 2147483646 h 100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9874" h="10000">
                  <a:moveTo>
                    <a:pt x="9677" y="735"/>
                  </a:moveTo>
                  <a:lnTo>
                    <a:pt x="9874" y="489"/>
                  </a:lnTo>
                  <a:lnTo>
                    <a:pt x="9223" y="488"/>
                  </a:lnTo>
                  <a:lnTo>
                    <a:pt x="8813" y="0"/>
                  </a:lnTo>
                  <a:lnTo>
                    <a:pt x="5802" y="299"/>
                  </a:lnTo>
                  <a:lnTo>
                    <a:pt x="3889" y="1094"/>
                  </a:lnTo>
                  <a:lnTo>
                    <a:pt x="1667" y="1588"/>
                  </a:lnTo>
                  <a:lnTo>
                    <a:pt x="1667" y="2083"/>
                  </a:lnTo>
                  <a:lnTo>
                    <a:pt x="1111" y="3073"/>
                  </a:lnTo>
                  <a:lnTo>
                    <a:pt x="0" y="4062"/>
                  </a:lnTo>
                  <a:lnTo>
                    <a:pt x="1111" y="5547"/>
                  </a:lnTo>
                  <a:lnTo>
                    <a:pt x="3333" y="6042"/>
                  </a:lnTo>
                  <a:lnTo>
                    <a:pt x="2222" y="7031"/>
                  </a:lnTo>
                  <a:lnTo>
                    <a:pt x="2222" y="9010"/>
                  </a:lnTo>
                  <a:lnTo>
                    <a:pt x="4445" y="10000"/>
                  </a:lnTo>
                  <a:lnTo>
                    <a:pt x="5555" y="9010"/>
                  </a:lnTo>
                  <a:lnTo>
                    <a:pt x="5555" y="8021"/>
                  </a:lnTo>
                  <a:lnTo>
                    <a:pt x="7777" y="7031"/>
                  </a:lnTo>
                  <a:lnTo>
                    <a:pt x="5555" y="5052"/>
                  </a:lnTo>
                  <a:lnTo>
                    <a:pt x="5555" y="4062"/>
                  </a:lnTo>
                  <a:lnTo>
                    <a:pt x="4445" y="2578"/>
                  </a:lnTo>
                  <a:lnTo>
                    <a:pt x="7777" y="2083"/>
                  </a:lnTo>
                  <a:lnTo>
                    <a:pt x="9152" y="1778"/>
                  </a:lnTo>
                  <a:lnTo>
                    <a:pt x="9179" y="1136"/>
                  </a:lnTo>
                  <a:lnTo>
                    <a:pt x="9413" y="901"/>
                  </a:lnTo>
                  <a:lnTo>
                    <a:pt x="9677" y="7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7" name="Freeform 351"/>
            <p:cNvSpPr>
              <a:spLocks/>
            </p:cNvSpPr>
            <p:nvPr/>
          </p:nvSpPr>
          <p:spPr bwMode="auto">
            <a:xfrm>
              <a:off x="8453785" y="2669386"/>
              <a:ext cx="156046" cy="128224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0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14773608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0000" h="10000">
                  <a:moveTo>
                    <a:pt x="8952" y="4746"/>
                  </a:moveTo>
                  <a:cubicBezTo>
                    <a:pt x="8952" y="4746"/>
                    <a:pt x="9789" y="4438"/>
                    <a:pt x="9789" y="4036"/>
                  </a:cubicBezTo>
                  <a:cubicBezTo>
                    <a:pt x="10125" y="3229"/>
                    <a:pt x="10054" y="3000"/>
                    <a:pt x="9628" y="2328"/>
                  </a:cubicBezTo>
                  <a:cubicBezTo>
                    <a:pt x="9201" y="1655"/>
                    <a:pt x="8028" y="776"/>
                    <a:pt x="7229" y="0"/>
                  </a:cubicBezTo>
                  <a:cubicBezTo>
                    <a:pt x="6677" y="239"/>
                    <a:pt x="6358" y="529"/>
                    <a:pt x="5576" y="715"/>
                  </a:cubicBezTo>
                  <a:cubicBezTo>
                    <a:pt x="4794" y="901"/>
                    <a:pt x="3551" y="983"/>
                    <a:pt x="2539" y="1118"/>
                  </a:cubicBezTo>
                  <a:lnTo>
                    <a:pt x="2201" y="715"/>
                  </a:lnTo>
                  <a:lnTo>
                    <a:pt x="1188" y="2730"/>
                  </a:lnTo>
                  <a:cubicBezTo>
                    <a:pt x="963" y="3268"/>
                    <a:pt x="631" y="4031"/>
                    <a:pt x="513" y="4343"/>
                  </a:cubicBezTo>
                  <a:cubicBezTo>
                    <a:pt x="396" y="4654"/>
                    <a:pt x="496" y="4524"/>
                    <a:pt x="482" y="4603"/>
                  </a:cubicBezTo>
                  <a:cubicBezTo>
                    <a:pt x="467" y="4681"/>
                    <a:pt x="503" y="4723"/>
                    <a:pt x="422" y="4817"/>
                  </a:cubicBezTo>
                  <a:cubicBezTo>
                    <a:pt x="342" y="4911"/>
                    <a:pt x="-28" y="5153"/>
                    <a:pt x="2" y="5165"/>
                  </a:cubicBezTo>
                  <a:cubicBezTo>
                    <a:pt x="871" y="6361"/>
                    <a:pt x="1309" y="7628"/>
                    <a:pt x="1789" y="8230"/>
                  </a:cubicBezTo>
                  <a:cubicBezTo>
                    <a:pt x="2266" y="8832"/>
                    <a:pt x="2645" y="8558"/>
                    <a:pt x="2875" y="8776"/>
                  </a:cubicBezTo>
                  <a:cubicBezTo>
                    <a:pt x="3105" y="8994"/>
                    <a:pt x="2722" y="9336"/>
                    <a:pt x="3174" y="9539"/>
                  </a:cubicBezTo>
                  <a:cubicBezTo>
                    <a:pt x="3626" y="9742"/>
                    <a:pt x="4682" y="10053"/>
                    <a:pt x="5588" y="9993"/>
                  </a:cubicBezTo>
                  <a:cubicBezTo>
                    <a:pt x="6494" y="9933"/>
                    <a:pt x="8055" y="9717"/>
                    <a:pt x="8615" y="9179"/>
                  </a:cubicBezTo>
                  <a:cubicBezTo>
                    <a:pt x="9175" y="8641"/>
                    <a:pt x="8840" y="7567"/>
                    <a:pt x="8952" y="6761"/>
                  </a:cubicBezTo>
                  <a:lnTo>
                    <a:pt x="9628" y="6358"/>
                  </a:lnTo>
                  <a:cubicBezTo>
                    <a:pt x="9591" y="6168"/>
                    <a:pt x="9555" y="5977"/>
                    <a:pt x="9518" y="5787"/>
                  </a:cubicBezTo>
                  <a:cubicBezTo>
                    <a:pt x="9629" y="5384"/>
                    <a:pt x="8840" y="5149"/>
                    <a:pt x="8952" y="474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8" name="Freeform 353"/>
            <p:cNvSpPr>
              <a:spLocks/>
            </p:cNvSpPr>
            <p:nvPr/>
          </p:nvSpPr>
          <p:spPr bwMode="auto">
            <a:xfrm>
              <a:off x="8296528" y="2610113"/>
              <a:ext cx="120966" cy="62903"/>
            </a:xfrm>
            <a:custGeom>
              <a:avLst/>
              <a:gdLst>
                <a:gd name="T0" fmla="*/ 2147483646 w 10569"/>
                <a:gd name="T1" fmla="*/ 1784266055 h 10092"/>
                <a:gd name="T2" fmla="*/ 2147483646 w 10569"/>
                <a:gd name="T3" fmla="*/ 1003710399 h 10092"/>
                <a:gd name="T4" fmla="*/ 2147483646 w 10569"/>
                <a:gd name="T5" fmla="*/ 502000758 h 10092"/>
                <a:gd name="T6" fmla="*/ 2147483646 w 10569"/>
                <a:gd name="T7" fmla="*/ 0 h 10092"/>
                <a:gd name="T8" fmla="*/ 2147483646 w 10569"/>
                <a:gd name="T9" fmla="*/ 250834547 h 10092"/>
                <a:gd name="T10" fmla="*/ 2147483646 w 10569"/>
                <a:gd name="T11" fmla="*/ 0 h 10092"/>
                <a:gd name="T12" fmla="*/ 2147483646 w 10569"/>
                <a:gd name="T13" fmla="*/ 250834547 h 10092"/>
                <a:gd name="T14" fmla="*/ 2147483646 w 10569"/>
                <a:gd name="T15" fmla="*/ 502000758 h 10092"/>
                <a:gd name="T16" fmla="*/ 2147483646 w 10569"/>
                <a:gd name="T17" fmla="*/ 752875852 h 10092"/>
                <a:gd name="T18" fmla="*/ 126895188 w 10569"/>
                <a:gd name="T19" fmla="*/ 1003710399 h 10092"/>
                <a:gd name="T20" fmla="*/ 2147483646 w 10569"/>
                <a:gd name="T21" fmla="*/ 1342794782 h 10092"/>
                <a:gd name="T22" fmla="*/ 2147483646 w 10569"/>
                <a:gd name="T23" fmla="*/ 1800525632 h 10092"/>
                <a:gd name="T24" fmla="*/ 2147483646 w 10569"/>
                <a:gd name="T25" fmla="*/ 2147483646 h 10092"/>
                <a:gd name="T26" fmla="*/ 2147483646 w 10569"/>
                <a:gd name="T27" fmla="*/ 2147483646 h 10092"/>
                <a:gd name="T28" fmla="*/ 2147483646 w 10569"/>
                <a:gd name="T29" fmla="*/ 2147483646 h 10092"/>
                <a:gd name="T30" fmla="*/ 2147483646 w 10569"/>
                <a:gd name="T31" fmla="*/ 2147483646 h 10092"/>
                <a:gd name="T32" fmla="*/ 2147483646 w 10569"/>
                <a:gd name="T33" fmla="*/ 2147483646 h 10092"/>
                <a:gd name="T34" fmla="*/ 2147483646 w 10569"/>
                <a:gd name="T35" fmla="*/ 2147483646 h 10092"/>
                <a:gd name="T36" fmla="*/ 2147483646 w 10569"/>
                <a:gd name="T37" fmla="*/ 2147483646 h 10092"/>
                <a:gd name="T38" fmla="*/ 2147483646 w 10569"/>
                <a:gd name="T39" fmla="*/ 2147483646 h 10092"/>
                <a:gd name="T40" fmla="*/ 2147483646 w 10569"/>
                <a:gd name="T41" fmla="*/ 2147483646 h 10092"/>
                <a:gd name="T42" fmla="*/ 2147483646 w 10569"/>
                <a:gd name="T43" fmla="*/ 2147483646 h 10092"/>
                <a:gd name="T44" fmla="*/ 2147483646 w 10569"/>
                <a:gd name="T45" fmla="*/ 2147483646 h 100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569" h="10092">
                  <a:moveTo>
                    <a:pt x="10569" y="5925"/>
                  </a:moveTo>
                  <a:cubicBezTo>
                    <a:pt x="10249" y="5077"/>
                    <a:pt x="8682" y="4197"/>
                    <a:pt x="7738" y="3333"/>
                  </a:cubicBezTo>
                  <a:lnTo>
                    <a:pt x="5920" y="1667"/>
                  </a:lnTo>
                  <a:lnTo>
                    <a:pt x="4102" y="0"/>
                  </a:lnTo>
                  <a:lnTo>
                    <a:pt x="4102" y="833"/>
                  </a:lnTo>
                  <a:lnTo>
                    <a:pt x="3193" y="0"/>
                  </a:lnTo>
                  <a:lnTo>
                    <a:pt x="2738" y="833"/>
                  </a:lnTo>
                  <a:lnTo>
                    <a:pt x="1829" y="1667"/>
                  </a:lnTo>
                  <a:lnTo>
                    <a:pt x="920" y="2500"/>
                  </a:lnTo>
                  <a:cubicBezTo>
                    <a:pt x="617" y="2778"/>
                    <a:pt x="87" y="3007"/>
                    <a:pt x="11" y="3333"/>
                  </a:cubicBezTo>
                  <a:cubicBezTo>
                    <a:pt x="-65" y="3659"/>
                    <a:pt x="248" y="4018"/>
                    <a:pt x="466" y="4459"/>
                  </a:cubicBezTo>
                  <a:cubicBezTo>
                    <a:pt x="684" y="4900"/>
                    <a:pt x="1019" y="5333"/>
                    <a:pt x="1322" y="5979"/>
                  </a:cubicBezTo>
                  <a:cubicBezTo>
                    <a:pt x="1625" y="6625"/>
                    <a:pt x="2048" y="7802"/>
                    <a:pt x="2284" y="8333"/>
                  </a:cubicBezTo>
                  <a:cubicBezTo>
                    <a:pt x="2520" y="8864"/>
                    <a:pt x="2583" y="8874"/>
                    <a:pt x="2738" y="9167"/>
                  </a:cubicBezTo>
                  <a:cubicBezTo>
                    <a:pt x="2893" y="9460"/>
                    <a:pt x="3217" y="10092"/>
                    <a:pt x="3217" y="10092"/>
                  </a:cubicBezTo>
                  <a:cubicBezTo>
                    <a:pt x="4581" y="10092"/>
                    <a:pt x="4900" y="9994"/>
                    <a:pt x="4900" y="9994"/>
                  </a:cubicBezTo>
                  <a:cubicBezTo>
                    <a:pt x="4785" y="9440"/>
                    <a:pt x="5654" y="9714"/>
                    <a:pt x="5539" y="9160"/>
                  </a:cubicBezTo>
                  <a:cubicBezTo>
                    <a:pt x="5853" y="9260"/>
                    <a:pt x="6250" y="9364"/>
                    <a:pt x="6402" y="9410"/>
                  </a:cubicBezTo>
                  <a:cubicBezTo>
                    <a:pt x="6554" y="9456"/>
                    <a:pt x="6377" y="9434"/>
                    <a:pt x="6453" y="9434"/>
                  </a:cubicBezTo>
                  <a:cubicBezTo>
                    <a:pt x="6529" y="9434"/>
                    <a:pt x="6505" y="9504"/>
                    <a:pt x="6723" y="9605"/>
                  </a:cubicBezTo>
                  <a:cubicBezTo>
                    <a:pt x="6941" y="9707"/>
                    <a:pt x="7421" y="10085"/>
                    <a:pt x="7759" y="10043"/>
                  </a:cubicBezTo>
                  <a:cubicBezTo>
                    <a:pt x="8097" y="10001"/>
                    <a:pt x="8436" y="9626"/>
                    <a:pt x="8753" y="9355"/>
                  </a:cubicBezTo>
                  <a:cubicBezTo>
                    <a:pt x="9070" y="9084"/>
                    <a:pt x="8347" y="9964"/>
                    <a:pt x="10391" y="9757"/>
                  </a:cubicBezTo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49" name="Freeform 354"/>
            <p:cNvSpPr>
              <a:spLocks/>
            </p:cNvSpPr>
            <p:nvPr/>
          </p:nvSpPr>
          <p:spPr bwMode="auto">
            <a:xfrm>
              <a:off x="8382414" y="2675435"/>
              <a:ext cx="105241" cy="72580"/>
            </a:xfrm>
            <a:custGeom>
              <a:avLst/>
              <a:gdLst>
                <a:gd name="T0" fmla="*/ 2147483646 w 9980"/>
                <a:gd name="T1" fmla="*/ 0 h 10000"/>
                <a:gd name="T2" fmla="*/ 2147483646 w 9980"/>
                <a:gd name="T3" fmla="*/ 1146309471 h 10000"/>
                <a:gd name="T4" fmla="*/ 2147483646 w 9980"/>
                <a:gd name="T5" fmla="*/ 1665489132 h 10000"/>
                <a:gd name="T6" fmla="*/ 2147483646 w 9980"/>
                <a:gd name="T7" fmla="*/ 2147483646 h 10000"/>
                <a:gd name="T8" fmla="*/ 2147483646 w 9980"/>
                <a:gd name="T9" fmla="*/ 1996026625 h 10000"/>
                <a:gd name="T10" fmla="*/ 2147483646 w 9980"/>
                <a:gd name="T11" fmla="*/ 1665489132 h 10000"/>
                <a:gd name="T12" fmla="*/ 2147483646 w 9980"/>
                <a:gd name="T13" fmla="*/ 2147483646 h 10000"/>
                <a:gd name="T14" fmla="*/ 579158307 w 9980"/>
                <a:gd name="T15" fmla="*/ 2147483646 h 10000"/>
                <a:gd name="T16" fmla="*/ 155334902 w 9980"/>
                <a:gd name="T17" fmla="*/ 2147483646 h 10000"/>
                <a:gd name="T18" fmla="*/ 2147483646 w 9980"/>
                <a:gd name="T19" fmla="*/ 2147483646 h 10000"/>
                <a:gd name="T20" fmla="*/ 2147483646 w 9980"/>
                <a:gd name="T21" fmla="*/ 2147483646 h 10000"/>
                <a:gd name="T22" fmla="*/ 2147483646 w 9980"/>
                <a:gd name="T23" fmla="*/ 2147483646 h 10000"/>
                <a:gd name="T24" fmla="*/ 2147483646 w 9980"/>
                <a:gd name="T25" fmla="*/ 2147483646 h 10000"/>
                <a:gd name="T26" fmla="*/ 2147483646 w 9980"/>
                <a:gd name="T27" fmla="*/ 2147483646 h 10000"/>
                <a:gd name="T28" fmla="*/ 2147483646 w 9980"/>
                <a:gd name="T29" fmla="*/ 2147483646 h 10000"/>
                <a:gd name="T30" fmla="*/ 2147483646 w 9980"/>
                <a:gd name="T31" fmla="*/ 2147483646 h 10000"/>
                <a:gd name="T32" fmla="*/ 2147483646 w 9980"/>
                <a:gd name="T33" fmla="*/ 2147483646 h 10000"/>
                <a:gd name="T34" fmla="*/ 2147483646 w 9980"/>
                <a:gd name="T35" fmla="*/ 1146309471 h 10000"/>
                <a:gd name="T36" fmla="*/ 2147483646 w 9980"/>
                <a:gd name="T37" fmla="*/ 94320627 h 10000"/>
                <a:gd name="T38" fmla="*/ 2147483646 w 9980"/>
                <a:gd name="T39" fmla="*/ 250572289 h 10000"/>
                <a:gd name="T40" fmla="*/ 2147483646 w 9980"/>
                <a:gd name="T41" fmla="*/ 0 h 100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980" h="10000">
                  <a:moveTo>
                    <a:pt x="7338" y="0"/>
                  </a:moveTo>
                  <a:cubicBezTo>
                    <a:pt x="6885" y="506"/>
                    <a:pt x="6535" y="1151"/>
                    <a:pt x="5980" y="1519"/>
                  </a:cubicBezTo>
                  <a:cubicBezTo>
                    <a:pt x="5426" y="1887"/>
                    <a:pt x="4670" y="1978"/>
                    <a:pt x="4015" y="2207"/>
                  </a:cubicBezTo>
                  <a:cubicBezTo>
                    <a:pt x="2540" y="2895"/>
                    <a:pt x="2950" y="2822"/>
                    <a:pt x="2540" y="2895"/>
                  </a:cubicBezTo>
                  <a:cubicBezTo>
                    <a:pt x="2130" y="2968"/>
                    <a:pt x="1557" y="2645"/>
                    <a:pt x="1557" y="2645"/>
                  </a:cubicBezTo>
                  <a:cubicBezTo>
                    <a:pt x="1066" y="1958"/>
                    <a:pt x="1230" y="2051"/>
                    <a:pt x="1066" y="2207"/>
                  </a:cubicBezTo>
                  <a:cubicBezTo>
                    <a:pt x="902" y="2363"/>
                    <a:pt x="574" y="3582"/>
                    <a:pt x="574" y="3582"/>
                  </a:cubicBezTo>
                  <a:cubicBezTo>
                    <a:pt x="409" y="4270"/>
                    <a:pt x="174" y="5254"/>
                    <a:pt x="82" y="5646"/>
                  </a:cubicBezTo>
                  <a:cubicBezTo>
                    <a:pt x="-10" y="6038"/>
                    <a:pt x="-16" y="5749"/>
                    <a:pt x="22" y="5937"/>
                  </a:cubicBezTo>
                  <a:cubicBezTo>
                    <a:pt x="60" y="6125"/>
                    <a:pt x="42" y="6197"/>
                    <a:pt x="312" y="6773"/>
                  </a:cubicBezTo>
                  <a:cubicBezTo>
                    <a:pt x="583" y="7349"/>
                    <a:pt x="1094" y="8858"/>
                    <a:pt x="1644" y="9396"/>
                  </a:cubicBezTo>
                  <a:cubicBezTo>
                    <a:pt x="2194" y="9934"/>
                    <a:pt x="3153" y="9997"/>
                    <a:pt x="3610" y="10000"/>
                  </a:cubicBezTo>
                  <a:cubicBezTo>
                    <a:pt x="4068" y="10003"/>
                    <a:pt x="3989" y="9657"/>
                    <a:pt x="4389" y="9418"/>
                  </a:cubicBezTo>
                  <a:cubicBezTo>
                    <a:pt x="4788" y="9179"/>
                    <a:pt x="5720" y="8707"/>
                    <a:pt x="6009" y="8564"/>
                  </a:cubicBezTo>
                  <a:cubicBezTo>
                    <a:pt x="6298" y="8421"/>
                    <a:pt x="5883" y="8706"/>
                    <a:pt x="6124" y="8564"/>
                  </a:cubicBezTo>
                  <a:cubicBezTo>
                    <a:pt x="6364" y="8422"/>
                    <a:pt x="7069" y="8310"/>
                    <a:pt x="7455" y="7709"/>
                  </a:cubicBezTo>
                  <a:cubicBezTo>
                    <a:pt x="7841" y="7109"/>
                    <a:pt x="8111" y="5875"/>
                    <a:pt x="8438" y="4958"/>
                  </a:cubicBezTo>
                  <a:cubicBezTo>
                    <a:pt x="8929" y="3812"/>
                    <a:pt x="9701" y="2324"/>
                    <a:pt x="9913" y="1519"/>
                  </a:cubicBezTo>
                  <a:cubicBezTo>
                    <a:pt x="10125" y="713"/>
                    <a:pt x="9778" y="589"/>
                    <a:pt x="9710" y="125"/>
                  </a:cubicBezTo>
                  <a:lnTo>
                    <a:pt x="9128" y="332"/>
                  </a:lnTo>
                  <a:lnTo>
                    <a:pt x="733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0" name="Freeform 355"/>
            <p:cNvSpPr>
              <a:spLocks/>
            </p:cNvSpPr>
            <p:nvPr/>
          </p:nvSpPr>
          <p:spPr bwMode="auto">
            <a:xfrm>
              <a:off x="8386044" y="2645193"/>
              <a:ext cx="101612" cy="53225"/>
            </a:xfrm>
            <a:custGeom>
              <a:avLst/>
              <a:gdLst>
                <a:gd name="T0" fmla="*/ 2147483646 w 10000"/>
                <a:gd name="T1" fmla="*/ 85299240 h 9595"/>
                <a:gd name="T2" fmla="*/ 2147483646 w 10000"/>
                <a:gd name="T3" fmla="*/ 13576773 h 9595"/>
                <a:gd name="T4" fmla="*/ 2147483646 w 10000"/>
                <a:gd name="T5" fmla="*/ 14455609 h 9595"/>
                <a:gd name="T6" fmla="*/ 2147483646 w 10000"/>
                <a:gd name="T7" fmla="*/ 85299240 h 9595"/>
                <a:gd name="T8" fmla="*/ 2147483646 w 10000"/>
                <a:gd name="T9" fmla="*/ 409818380 h 9595"/>
                <a:gd name="T10" fmla="*/ 0 w 10000"/>
                <a:gd name="T11" fmla="*/ 734500748 h 9595"/>
                <a:gd name="T12" fmla="*/ 2147483646 w 10000"/>
                <a:gd name="T13" fmla="*/ 1059017558 h 9595"/>
                <a:gd name="T14" fmla="*/ 2147483646 w 10000"/>
                <a:gd name="T15" fmla="*/ 1253991381 h 9595"/>
                <a:gd name="T16" fmla="*/ 2147483646 w 10000"/>
                <a:gd name="T17" fmla="*/ 1401365760 h 9595"/>
                <a:gd name="T18" fmla="*/ 2147483646 w 10000"/>
                <a:gd name="T19" fmla="*/ 1206535080 h 9595"/>
                <a:gd name="T20" fmla="*/ 2147483646 w 10000"/>
                <a:gd name="T21" fmla="*/ 1117738892 h 9595"/>
                <a:gd name="T22" fmla="*/ 2147483646 w 10000"/>
                <a:gd name="T23" fmla="*/ 800069697 h 9595"/>
                <a:gd name="T24" fmla="*/ 2147483646 w 10000"/>
                <a:gd name="T25" fmla="*/ 865641717 h 9595"/>
                <a:gd name="T26" fmla="*/ 2147483646 w 10000"/>
                <a:gd name="T27" fmla="*/ 726322096 h 9595"/>
                <a:gd name="T28" fmla="*/ 2147483646 w 10000"/>
                <a:gd name="T29" fmla="*/ 572221676 h 9595"/>
                <a:gd name="T30" fmla="*/ 2147483646 w 10000"/>
                <a:gd name="T31" fmla="*/ 314602478 h 9595"/>
                <a:gd name="T32" fmla="*/ 2147483646 w 10000"/>
                <a:gd name="T33" fmla="*/ 177307990 h 9595"/>
                <a:gd name="T34" fmla="*/ 2147483646 w 10000"/>
                <a:gd name="T35" fmla="*/ 85299240 h 9595"/>
                <a:gd name="T36" fmla="*/ 2147483646 w 10000"/>
                <a:gd name="T37" fmla="*/ 85299240 h 95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000" h="9595">
                  <a:moveTo>
                    <a:pt x="6210" y="584"/>
                  </a:moveTo>
                  <a:cubicBezTo>
                    <a:pt x="5554" y="325"/>
                    <a:pt x="5389" y="258"/>
                    <a:pt x="5013" y="93"/>
                  </a:cubicBezTo>
                  <a:cubicBezTo>
                    <a:pt x="4637" y="-72"/>
                    <a:pt x="4318" y="17"/>
                    <a:pt x="3953" y="99"/>
                  </a:cubicBezTo>
                  <a:lnTo>
                    <a:pt x="2823" y="584"/>
                  </a:lnTo>
                  <a:lnTo>
                    <a:pt x="2259" y="2806"/>
                  </a:lnTo>
                  <a:lnTo>
                    <a:pt x="0" y="5029"/>
                  </a:lnTo>
                  <a:lnTo>
                    <a:pt x="565" y="7251"/>
                  </a:lnTo>
                  <a:lnTo>
                    <a:pt x="979" y="8586"/>
                  </a:lnTo>
                  <a:lnTo>
                    <a:pt x="2018" y="9595"/>
                  </a:lnTo>
                  <a:lnTo>
                    <a:pt x="4432" y="8261"/>
                  </a:lnTo>
                  <a:lnTo>
                    <a:pt x="6240" y="7653"/>
                  </a:lnTo>
                  <a:lnTo>
                    <a:pt x="7130" y="5478"/>
                  </a:lnTo>
                  <a:lnTo>
                    <a:pt x="9214" y="5927"/>
                  </a:lnTo>
                  <a:lnTo>
                    <a:pt x="9803" y="4973"/>
                  </a:lnTo>
                  <a:cubicBezTo>
                    <a:pt x="9735" y="4622"/>
                    <a:pt x="9905" y="4270"/>
                    <a:pt x="9837" y="3918"/>
                  </a:cubicBezTo>
                  <a:cubicBezTo>
                    <a:pt x="9758" y="2807"/>
                    <a:pt x="10067" y="3265"/>
                    <a:pt x="9987" y="2154"/>
                  </a:cubicBezTo>
                  <a:cubicBezTo>
                    <a:pt x="9527" y="1653"/>
                    <a:pt x="9037" y="1714"/>
                    <a:pt x="8578" y="1214"/>
                  </a:cubicBezTo>
                  <a:cubicBezTo>
                    <a:pt x="8542" y="1004"/>
                    <a:pt x="8505" y="794"/>
                    <a:pt x="8469" y="584"/>
                  </a:cubicBezTo>
                  <a:lnTo>
                    <a:pt x="6210" y="5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1" name="Freeform 356"/>
            <p:cNvSpPr>
              <a:spLocks/>
            </p:cNvSpPr>
            <p:nvPr/>
          </p:nvSpPr>
          <p:spPr bwMode="auto">
            <a:xfrm>
              <a:off x="8499752" y="2783095"/>
              <a:ext cx="139111" cy="107661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0 w 10000"/>
                <a:gd name="T5" fmla="*/ 0 h 10000"/>
                <a:gd name="T6" fmla="*/ 0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0 h 10000"/>
                <a:gd name="T46" fmla="*/ 2147483646 w 10000"/>
                <a:gd name="T47" fmla="*/ 2147483646 h 1000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000" h="10000">
                  <a:moveTo>
                    <a:pt x="3636" y="522"/>
                  </a:moveTo>
                  <a:lnTo>
                    <a:pt x="909" y="522"/>
                  </a:lnTo>
                  <a:lnTo>
                    <a:pt x="0" y="0"/>
                  </a:lnTo>
                  <a:lnTo>
                    <a:pt x="0" y="1043"/>
                  </a:lnTo>
                  <a:lnTo>
                    <a:pt x="455" y="2609"/>
                  </a:lnTo>
                  <a:cubicBezTo>
                    <a:pt x="530" y="3171"/>
                    <a:pt x="604" y="3733"/>
                    <a:pt x="679" y="4295"/>
                  </a:cubicBezTo>
                  <a:cubicBezTo>
                    <a:pt x="604" y="4631"/>
                    <a:pt x="530" y="4968"/>
                    <a:pt x="455" y="5304"/>
                  </a:cubicBezTo>
                  <a:lnTo>
                    <a:pt x="909" y="6348"/>
                  </a:lnTo>
                  <a:lnTo>
                    <a:pt x="1598" y="7682"/>
                  </a:lnTo>
                  <a:cubicBezTo>
                    <a:pt x="2779" y="7328"/>
                    <a:pt x="2976" y="7157"/>
                    <a:pt x="4110" y="6712"/>
                  </a:cubicBezTo>
                  <a:lnTo>
                    <a:pt x="4448" y="7069"/>
                  </a:lnTo>
                  <a:lnTo>
                    <a:pt x="5010" y="7076"/>
                  </a:lnTo>
                  <a:cubicBezTo>
                    <a:pt x="5007" y="7181"/>
                    <a:pt x="5003" y="7286"/>
                    <a:pt x="5000" y="7391"/>
                  </a:cubicBezTo>
                  <a:lnTo>
                    <a:pt x="4545" y="7913"/>
                  </a:lnTo>
                  <a:lnTo>
                    <a:pt x="5000" y="10000"/>
                  </a:lnTo>
                  <a:lnTo>
                    <a:pt x="6818" y="8435"/>
                  </a:lnTo>
                  <a:lnTo>
                    <a:pt x="8636" y="8435"/>
                  </a:lnTo>
                  <a:lnTo>
                    <a:pt x="9545" y="6870"/>
                  </a:lnTo>
                  <a:lnTo>
                    <a:pt x="10000" y="6870"/>
                  </a:lnTo>
                  <a:lnTo>
                    <a:pt x="7273" y="5826"/>
                  </a:lnTo>
                  <a:cubicBezTo>
                    <a:pt x="7121" y="4927"/>
                    <a:pt x="6970" y="4029"/>
                    <a:pt x="6818" y="3130"/>
                  </a:cubicBezTo>
                  <a:lnTo>
                    <a:pt x="8636" y="1043"/>
                  </a:lnTo>
                  <a:lnTo>
                    <a:pt x="5909" y="0"/>
                  </a:lnTo>
                  <a:lnTo>
                    <a:pt x="3636" y="5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2" name="Freeform 361"/>
            <p:cNvSpPr>
              <a:spLocks/>
            </p:cNvSpPr>
            <p:nvPr/>
          </p:nvSpPr>
          <p:spPr bwMode="auto">
            <a:xfrm>
              <a:off x="8190078" y="2695999"/>
              <a:ext cx="87096" cy="49597"/>
            </a:xfrm>
            <a:custGeom>
              <a:avLst/>
              <a:gdLst>
                <a:gd name="T0" fmla="*/ 2147483646 w 10000"/>
                <a:gd name="T1" fmla="*/ 117523815 h 11466"/>
                <a:gd name="T2" fmla="*/ 2147483646 w 10000"/>
                <a:gd name="T3" fmla="*/ 75272047 h 11466"/>
                <a:gd name="T4" fmla="*/ 2147483646 w 10000"/>
                <a:gd name="T5" fmla="*/ 33020432 h 11466"/>
                <a:gd name="T6" fmla="*/ 2147483646 w 10000"/>
                <a:gd name="T7" fmla="*/ 65841468 h 11466"/>
                <a:gd name="T8" fmla="*/ 2147483646 w 10000"/>
                <a:gd name="T9" fmla="*/ 0 h 11466"/>
                <a:gd name="T10" fmla="*/ 2147483646 w 10000"/>
                <a:gd name="T11" fmla="*/ 63477200 h 11466"/>
                <a:gd name="T12" fmla="*/ 0 w 10000"/>
                <a:gd name="T13" fmla="*/ 202027038 h 11466"/>
                <a:gd name="T14" fmla="*/ 0 w 10000"/>
                <a:gd name="T15" fmla="*/ 286524040 h 11466"/>
                <a:gd name="T16" fmla="*/ 2147483646 w 10000"/>
                <a:gd name="T17" fmla="*/ 286524040 h 11466"/>
                <a:gd name="T18" fmla="*/ 2147483646 w 10000"/>
                <a:gd name="T19" fmla="*/ 387555188 h 11466"/>
                <a:gd name="T20" fmla="*/ 2147483646 w 10000"/>
                <a:gd name="T21" fmla="*/ 371027429 h 11466"/>
                <a:gd name="T22" fmla="*/ 2147483646 w 10000"/>
                <a:gd name="T23" fmla="*/ 305386266 h 11466"/>
                <a:gd name="T24" fmla="*/ 2147483646 w 10000"/>
                <a:gd name="T25" fmla="*/ 342940248 h 11466"/>
                <a:gd name="T26" fmla="*/ 2147483646 w 10000"/>
                <a:gd name="T27" fmla="*/ 286524040 h 11466"/>
                <a:gd name="T28" fmla="*/ 2147483646 w 10000"/>
                <a:gd name="T29" fmla="*/ 244272431 h 11466"/>
                <a:gd name="T30" fmla="*/ 2147483646 w 10000"/>
                <a:gd name="T31" fmla="*/ 244272431 h 11466"/>
                <a:gd name="T32" fmla="*/ 2147483646 w 10000"/>
                <a:gd name="T33" fmla="*/ 202027038 h 11466"/>
                <a:gd name="T34" fmla="*/ 2147483646 w 10000"/>
                <a:gd name="T35" fmla="*/ 117523815 h 114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0000" h="11466">
                  <a:moveTo>
                    <a:pt x="7857" y="3477"/>
                  </a:moveTo>
                  <a:lnTo>
                    <a:pt x="7143" y="2227"/>
                  </a:lnTo>
                  <a:lnTo>
                    <a:pt x="5714" y="977"/>
                  </a:lnTo>
                  <a:lnTo>
                    <a:pt x="3641" y="1948"/>
                  </a:lnTo>
                  <a:cubicBezTo>
                    <a:pt x="3532" y="1206"/>
                    <a:pt x="3354" y="742"/>
                    <a:pt x="3245" y="0"/>
                  </a:cubicBezTo>
                  <a:lnTo>
                    <a:pt x="2143" y="1878"/>
                  </a:lnTo>
                  <a:lnTo>
                    <a:pt x="0" y="5977"/>
                  </a:lnTo>
                  <a:lnTo>
                    <a:pt x="0" y="8477"/>
                  </a:lnTo>
                  <a:lnTo>
                    <a:pt x="1429" y="8477"/>
                  </a:lnTo>
                  <a:lnTo>
                    <a:pt x="2108" y="11466"/>
                  </a:lnTo>
                  <a:lnTo>
                    <a:pt x="2857" y="10977"/>
                  </a:lnTo>
                  <a:lnTo>
                    <a:pt x="4436" y="9035"/>
                  </a:lnTo>
                  <a:lnTo>
                    <a:pt x="5256" y="10146"/>
                  </a:lnTo>
                  <a:lnTo>
                    <a:pt x="7857" y="8477"/>
                  </a:lnTo>
                  <a:lnTo>
                    <a:pt x="9286" y="7227"/>
                  </a:lnTo>
                  <a:lnTo>
                    <a:pt x="10000" y="7227"/>
                  </a:lnTo>
                  <a:lnTo>
                    <a:pt x="9286" y="5977"/>
                  </a:lnTo>
                  <a:lnTo>
                    <a:pt x="7857" y="3477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3" name="Freeform 363"/>
            <p:cNvSpPr>
              <a:spLocks/>
            </p:cNvSpPr>
            <p:nvPr/>
          </p:nvSpPr>
          <p:spPr bwMode="auto">
            <a:xfrm>
              <a:off x="8146530" y="2584710"/>
              <a:ext cx="54435" cy="56855"/>
            </a:xfrm>
            <a:custGeom>
              <a:avLst/>
              <a:gdLst>
                <a:gd name="T0" fmla="*/ 306118187 w 10056"/>
                <a:gd name="T1" fmla="*/ 789654352 h 10000"/>
                <a:gd name="T2" fmla="*/ 429904577 w 10056"/>
                <a:gd name="T3" fmla="*/ 1105629969 h 10000"/>
                <a:gd name="T4" fmla="*/ 677586608 w 10056"/>
                <a:gd name="T5" fmla="*/ 1263521769 h 10000"/>
                <a:gd name="T6" fmla="*/ 903376652 w 10056"/>
                <a:gd name="T7" fmla="*/ 1467713300 h 10000"/>
                <a:gd name="T8" fmla="*/ 1135951392 w 10056"/>
                <a:gd name="T9" fmla="*/ 1727539702 h 10000"/>
                <a:gd name="T10" fmla="*/ 1281375230 w 10056"/>
                <a:gd name="T11" fmla="*/ 1300499113 h 10000"/>
                <a:gd name="T12" fmla="*/ 1195148611 w 10056"/>
                <a:gd name="T13" fmla="*/ 984526451 h 10000"/>
                <a:gd name="T14" fmla="*/ 1288557149 w 10056"/>
                <a:gd name="T15" fmla="*/ 566991022 h 10000"/>
                <a:gd name="T16" fmla="*/ 1106984257 w 10056"/>
                <a:gd name="T17" fmla="*/ 409071324 h 10000"/>
                <a:gd name="T18" fmla="*/ 925159339 w 10056"/>
                <a:gd name="T19" fmla="*/ 315789890 h 10000"/>
                <a:gd name="T20" fmla="*/ 677586608 w 10056"/>
                <a:gd name="T21" fmla="*/ 157894755 h 10000"/>
                <a:gd name="T22" fmla="*/ 429904577 w 10056"/>
                <a:gd name="T23" fmla="*/ 157894755 h 10000"/>
                <a:gd name="T24" fmla="*/ 306118187 w 10056"/>
                <a:gd name="T25" fmla="*/ 0 h 10000"/>
                <a:gd name="T26" fmla="*/ 58563422 w 10056"/>
                <a:gd name="T27" fmla="*/ 157894755 h 10000"/>
                <a:gd name="T28" fmla="*/ 0 w 10056"/>
                <a:gd name="T29" fmla="*/ 167744178 h 10000"/>
                <a:gd name="T30" fmla="*/ 116604471 w 10056"/>
                <a:gd name="T31" fmla="*/ 594785155 h 10000"/>
                <a:gd name="T32" fmla="*/ 306118187 w 10056"/>
                <a:gd name="T33" fmla="*/ 789654352 h 100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56" h="10000">
                  <a:moveTo>
                    <a:pt x="2389" y="4571"/>
                  </a:moveTo>
                  <a:lnTo>
                    <a:pt x="3355" y="6400"/>
                  </a:lnTo>
                  <a:lnTo>
                    <a:pt x="5288" y="7314"/>
                  </a:lnTo>
                  <a:lnTo>
                    <a:pt x="7050" y="8496"/>
                  </a:lnTo>
                  <a:lnTo>
                    <a:pt x="8865" y="10000"/>
                  </a:lnTo>
                  <a:cubicBezTo>
                    <a:pt x="8961" y="9105"/>
                    <a:pt x="9904" y="8423"/>
                    <a:pt x="10000" y="7528"/>
                  </a:cubicBezTo>
                  <a:lnTo>
                    <a:pt x="9327" y="5699"/>
                  </a:lnTo>
                  <a:cubicBezTo>
                    <a:pt x="9382" y="4965"/>
                    <a:pt x="10001" y="4016"/>
                    <a:pt x="10056" y="3282"/>
                  </a:cubicBezTo>
                  <a:lnTo>
                    <a:pt x="8639" y="2368"/>
                  </a:lnTo>
                  <a:lnTo>
                    <a:pt x="7220" y="1828"/>
                  </a:lnTo>
                  <a:lnTo>
                    <a:pt x="5288" y="914"/>
                  </a:lnTo>
                  <a:lnTo>
                    <a:pt x="3355" y="914"/>
                  </a:lnTo>
                  <a:lnTo>
                    <a:pt x="2389" y="0"/>
                  </a:lnTo>
                  <a:lnTo>
                    <a:pt x="457" y="914"/>
                  </a:lnTo>
                  <a:lnTo>
                    <a:pt x="0" y="971"/>
                  </a:lnTo>
                  <a:cubicBezTo>
                    <a:pt x="152" y="1866"/>
                    <a:pt x="757" y="2548"/>
                    <a:pt x="910" y="3443"/>
                  </a:cubicBezTo>
                  <a:lnTo>
                    <a:pt x="2389" y="45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4" name="Freeform 252"/>
            <p:cNvSpPr>
              <a:spLocks/>
            </p:cNvSpPr>
            <p:nvPr/>
          </p:nvSpPr>
          <p:spPr bwMode="auto">
            <a:xfrm rot="21133526">
              <a:off x="8323141" y="2718983"/>
              <a:ext cx="67741" cy="36290"/>
            </a:xfrm>
            <a:custGeom>
              <a:avLst/>
              <a:gdLst>
                <a:gd name="T0" fmla="*/ 0 w 1912593"/>
                <a:gd name="T1" fmla="*/ 0 h 1229193"/>
                <a:gd name="T2" fmla="*/ 0 w 1912593"/>
                <a:gd name="T3" fmla="*/ 0 h 1229193"/>
                <a:gd name="T4" fmla="*/ 0 w 1912593"/>
                <a:gd name="T5" fmla="*/ 0 h 1229193"/>
                <a:gd name="T6" fmla="*/ 0 w 1912593"/>
                <a:gd name="T7" fmla="*/ 0 h 1229193"/>
                <a:gd name="T8" fmla="*/ 0 w 1912593"/>
                <a:gd name="T9" fmla="*/ 0 h 1229193"/>
                <a:gd name="T10" fmla="*/ 0 w 1912593"/>
                <a:gd name="T11" fmla="*/ 0 h 1229193"/>
                <a:gd name="T12" fmla="*/ 0 w 1912593"/>
                <a:gd name="T13" fmla="*/ 0 h 1229193"/>
                <a:gd name="T14" fmla="*/ 0 w 1912593"/>
                <a:gd name="T15" fmla="*/ 0 h 1229193"/>
                <a:gd name="T16" fmla="*/ 0 w 1912593"/>
                <a:gd name="T17" fmla="*/ 0 h 12291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12593" h="1229193">
                  <a:moveTo>
                    <a:pt x="0" y="233280"/>
                  </a:moveTo>
                  <a:lnTo>
                    <a:pt x="83793" y="1154242"/>
                  </a:lnTo>
                  <a:lnTo>
                    <a:pt x="1103124" y="1229193"/>
                  </a:lnTo>
                  <a:lnTo>
                    <a:pt x="1912593" y="314793"/>
                  </a:lnTo>
                  <a:lnTo>
                    <a:pt x="1792672" y="0"/>
                  </a:lnTo>
                  <a:lnTo>
                    <a:pt x="1124055" y="252554"/>
                  </a:lnTo>
                  <a:cubicBezTo>
                    <a:pt x="892871" y="224853"/>
                    <a:pt x="379360" y="273001"/>
                    <a:pt x="148176" y="245300"/>
                  </a:cubicBezTo>
                  <a:lnTo>
                    <a:pt x="128763" y="242675"/>
                  </a:lnTo>
                  <a:lnTo>
                    <a:pt x="0" y="2332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5" name="Freeform 253"/>
            <p:cNvSpPr>
              <a:spLocks/>
            </p:cNvSpPr>
            <p:nvPr/>
          </p:nvSpPr>
          <p:spPr bwMode="auto">
            <a:xfrm>
              <a:off x="8326770" y="2726241"/>
              <a:ext cx="108870" cy="113708"/>
            </a:xfrm>
            <a:custGeom>
              <a:avLst/>
              <a:gdLst>
                <a:gd name="T0" fmla="*/ 0 w 3644175"/>
                <a:gd name="T1" fmla="*/ 0 h 3780713"/>
                <a:gd name="T2" fmla="*/ 0 w 3644175"/>
                <a:gd name="T3" fmla="*/ 0 h 3780713"/>
                <a:gd name="T4" fmla="*/ 0 w 3644175"/>
                <a:gd name="T5" fmla="*/ 0 h 3780713"/>
                <a:gd name="T6" fmla="*/ 0 w 3644175"/>
                <a:gd name="T7" fmla="*/ 0 h 3780713"/>
                <a:gd name="T8" fmla="*/ 0 w 3644175"/>
                <a:gd name="T9" fmla="*/ 0 h 3780713"/>
                <a:gd name="T10" fmla="*/ 0 w 3644175"/>
                <a:gd name="T11" fmla="*/ 0 h 3780713"/>
                <a:gd name="T12" fmla="*/ 0 w 3644175"/>
                <a:gd name="T13" fmla="*/ 0 h 3780713"/>
                <a:gd name="T14" fmla="*/ 0 w 3644175"/>
                <a:gd name="T15" fmla="*/ 0 h 3780713"/>
                <a:gd name="T16" fmla="*/ 0 w 3644175"/>
                <a:gd name="T17" fmla="*/ 0 h 3780713"/>
                <a:gd name="T18" fmla="*/ 0 w 3644175"/>
                <a:gd name="T19" fmla="*/ 0 h 3780713"/>
                <a:gd name="T20" fmla="*/ 0 w 3644175"/>
                <a:gd name="T21" fmla="*/ 0 h 3780713"/>
                <a:gd name="T22" fmla="*/ 0 w 3644175"/>
                <a:gd name="T23" fmla="*/ 0 h 3780713"/>
                <a:gd name="T24" fmla="*/ 0 w 3644175"/>
                <a:gd name="T25" fmla="*/ 0 h 3780713"/>
                <a:gd name="T26" fmla="*/ 0 w 3644175"/>
                <a:gd name="T27" fmla="*/ 0 h 3780713"/>
                <a:gd name="T28" fmla="*/ 0 w 3644175"/>
                <a:gd name="T29" fmla="*/ 0 h 3780713"/>
                <a:gd name="T30" fmla="*/ 0 w 3644175"/>
                <a:gd name="T31" fmla="*/ 0 h 3780713"/>
                <a:gd name="T32" fmla="*/ 0 w 3644175"/>
                <a:gd name="T33" fmla="*/ 0 h 3780713"/>
                <a:gd name="T34" fmla="*/ 0 w 3644175"/>
                <a:gd name="T35" fmla="*/ 0 h 3780713"/>
                <a:gd name="T36" fmla="*/ 0 w 3644175"/>
                <a:gd name="T37" fmla="*/ 0 h 3780713"/>
                <a:gd name="T38" fmla="*/ 0 w 3644175"/>
                <a:gd name="T39" fmla="*/ 0 h 378071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644175" h="3780713">
                  <a:moveTo>
                    <a:pt x="2018109" y="0"/>
                  </a:moveTo>
                  <a:lnTo>
                    <a:pt x="1131347" y="970851"/>
                  </a:lnTo>
                  <a:lnTo>
                    <a:pt x="106496" y="992543"/>
                  </a:lnTo>
                  <a:lnTo>
                    <a:pt x="0" y="1285960"/>
                  </a:lnTo>
                  <a:lnTo>
                    <a:pt x="250657" y="1838746"/>
                  </a:lnTo>
                  <a:lnTo>
                    <a:pt x="476240" y="1522355"/>
                  </a:lnTo>
                  <a:lnTo>
                    <a:pt x="637449" y="1360281"/>
                  </a:lnTo>
                  <a:lnTo>
                    <a:pt x="900975" y="1622129"/>
                  </a:lnTo>
                  <a:lnTo>
                    <a:pt x="1125827" y="2401618"/>
                  </a:lnTo>
                  <a:lnTo>
                    <a:pt x="1614428" y="2951232"/>
                  </a:lnTo>
                  <a:cubicBezTo>
                    <a:pt x="2156362" y="3074631"/>
                    <a:pt x="2677783" y="3504219"/>
                    <a:pt x="3209460" y="3780713"/>
                  </a:cubicBezTo>
                  <a:lnTo>
                    <a:pt x="1455611" y="1667100"/>
                  </a:lnTo>
                  <a:lnTo>
                    <a:pt x="1543203" y="1366330"/>
                  </a:lnTo>
                  <a:lnTo>
                    <a:pt x="1755414" y="1517198"/>
                  </a:lnTo>
                  <a:lnTo>
                    <a:pt x="3644175" y="1622129"/>
                  </a:lnTo>
                  <a:lnTo>
                    <a:pt x="3394079" y="610450"/>
                  </a:lnTo>
                  <a:lnTo>
                    <a:pt x="3170007" y="750786"/>
                  </a:lnTo>
                  <a:lnTo>
                    <a:pt x="2480463" y="641709"/>
                  </a:lnTo>
                  <a:lnTo>
                    <a:pt x="2078068" y="137463"/>
                  </a:lnTo>
                  <a:lnTo>
                    <a:pt x="201810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6" name="Freeform 254"/>
            <p:cNvSpPr>
              <a:spLocks/>
            </p:cNvSpPr>
            <p:nvPr/>
          </p:nvSpPr>
          <p:spPr bwMode="auto">
            <a:xfrm>
              <a:off x="8371528" y="2766159"/>
              <a:ext cx="74999" cy="74999"/>
            </a:xfrm>
            <a:custGeom>
              <a:avLst/>
              <a:gdLst>
                <a:gd name="T0" fmla="*/ 0 w 2398426"/>
                <a:gd name="T1" fmla="*/ 0 h 2488994"/>
                <a:gd name="T2" fmla="*/ 0 w 2398426"/>
                <a:gd name="T3" fmla="*/ 0 h 2488994"/>
                <a:gd name="T4" fmla="*/ 0 w 2398426"/>
                <a:gd name="T5" fmla="*/ 0 h 2488994"/>
                <a:gd name="T6" fmla="*/ 0 w 2398426"/>
                <a:gd name="T7" fmla="*/ 0 h 2488994"/>
                <a:gd name="T8" fmla="*/ 0 w 2398426"/>
                <a:gd name="T9" fmla="*/ 0 h 2488994"/>
                <a:gd name="T10" fmla="*/ 0 w 2398426"/>
                <a:gd name="T11" fmla="*/ 0 h 2488994"/>
                <a:gd name="T12" fmla="*/ 0 w 2398426"/>
                <a:gd name="T13" fmla="*/ 0 h 2488994"/>
                <a:gd name="T14" fmla="*/ 0 w 2398426"/>
                <a:gd name="T15" fmla="*/ 0 h 24889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98426" h="2488994">
                  <a:moveTo>
                    <a:pt x="2113613" y="269822"/>
                  </a:moveTo>
                  <a:lnTo>
                    <a:pt x="254833" y="149901"/>
                  </a:lnTo>
                  <a:lnTo>
                    <a:pt x="74951" y="0"/>
                  </a:lnTo>
                  <a:lnTo>
                    <a:pt x="0" y="329783"/>
                  </a:lnTo>
                  <a:lnTo>
                    <a:pt x="1691048" y="2488994"/>
                  </a:lnTo>
                  <a:lnTo>
                    <a:pt x="2177788" y="1556144"/>
                  </a:lnTo>
                  <a:lnTo>
                    <a:pt x="2398426" y="1439055"/>
                  </a:lnTo>
                  <a:lnTo>
                    <a:pt x="2113613" y="2698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7" name="Freeform 255"/>
            <p:cNvSpPr>
              <a:spLocks/>
            </p:cNvSpPr>
            <p:nvPr/>
          </p:nvSpPr>
          <p:spPr bwMode="auto">
            <a:xfrm rot="286500">
              <a:off x="8425962" y="2812127"/>
              <a:ext cx="33871" cy="44758"/>
            </a:xfrm>
            <a:custGeom>
              <a:avLst/>
              <a:gdLst>
                <a:gd name="T0" fmla="*/ 0 w 1259245"/>
                <a:gd name="T1" fmla="*/ 0 h 1506961"/>
                <a:gd name="T2" fmla="*/ 0 w 1259245"/>
                <a:gd name="T3" fmla="*/ 0 h 1506961"/>
                <a:gd name="T4" fmla="*/ 0 w 1259245"/>
                <a:gd name="T5" fmla="*/ 0 h 1506961"/>
                <a:gd name="T6" fmla="*/ 0 w 1259245"/>
                <a:gd name="T7" fmla="*/ 0 h 1506961"/>
                <a:gd name="T8" fmla="*/ 0 w 1259245"/>
                <a:gd name="T9" fmla="*/ 0 h 1506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59245" h="1506961">
                  <a:moveTo>
                    <a:pt x="459998" y="0"/>
                  </a:moveTo>
                  <a:lnTo>
                    <a:pt x="0" y="967315"/>
                  </a:lnTo>
                  <a:lnTo>
                    <a:pt x="599606" y="1506961"/>
                  </a:lnTo>
                  <a:lnTo>
                    <a:pt x="1259243" y="571259"/>
                  </a:lnTo>
                  <a:lnTo>
                    <a:pt x="45999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8" name="Freeform 256"/>
            <p:cNvSpPr>
              <a:spLocks/>
            </p:cNvSpPr>
            <p:nvPr/>
          </p:nvSpPr>
          <p:spPr bwMode="auto">
            <a:xfrm>
              <a:off x="8427172" y="2734708"/>
              <a:ext cx="54435" cy="43548"/>
            </a:xfrm>
            <a:custGeom>
              <a:avLst/>
              <a:gdLst>
                <a:gd name="T0" fmla="*/ 0 w 1678899"/>
                <a:gd name="T1" fmla="*/ 0 h 1259174"/>
                <a:gd name="T2" fmla="*/ 0 w 1678899"/>
                <a:gd name="T3" fmla="*/ 0 h 1259174"/>
                <a:gd name="T4" fmla="*/ 0 w 1678899"/>
                <a:gd name="T5" fmla="*/ 0 h 1259174"/>
                <a:gd name="T6" fmla="*/ 0 w 1678899"/>
                <a:gd name="T7" fmla="*/ 0 h 1259174"/>
                <a:gd name="T8" fmla="*/ 0 w 1678899"/>
                <a:gd name="T9" fmla="*/ 0 h 1259174"/>
                <a:gd name="T10" fmla="*/ 0 w 1678899"/>
                <a:gd name="T11" fmla="*/ 0 h 1259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78899" h="1259174">
                  <a:moveTo>
                    <a:pt x="209862" y="1154242"/>
                  </a:moveTo>
                  <a:lnTo>
                    <a:pt x="1678899" y="1259174"/>
                  </a:lnTo>
                  <a:lnTo>
                    <a:pt x="1663908" y="899410"/>
                  </a:lnTo>
                  <a:lnTo>
                    <a:pt x="854439" y="0"/>
                  </a:lnTo>
                  <a:lnTo>
                    <a:pt x="0" y="269823"/>
                  </a:lnTo>
                  <a:lnTo>
                    <a:pt x="209862" y="11542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59" name="Freeform 257"/>
            <p:cNvSpPr>
              <a:spLocks/>
            </p:cNvSpPr>
            <p:nvPr/>
          </p:nvSpPr>
          <p:spPr bwMode="auto">
            <a:xfrm>
              <a:off x="8436849" y="2774627"/>
              <a:ext cx="76208" cy="73789"/>
            </a:xfrm>
            <a:custGeom>
              <a:avLst/>
              <a:gdLst>
                <a:gd name="T0" fmla="*/ 0 w 2578308"/>
                <a:gd name="T1" fmla="*/ 0 h 2368446"/>
                <a:gd name="T2" fmla="*/ 0 w 2578308"/>
                <a:gd name="T3" fmla="*/ 0 h 2368446"/>
                <a:gd name="T4" fmla="*/ 0 w 2578308"/>
                <a:gd name="T5" fmla="*/ 0 h 2368446"/>
                <a:gd name="T6" fmla="*/ 0 w 2578308"/>
                <a:gd name="T7" fmla="*/ 0 h 2368446"/>
                <a:gd name="T8" fmla="*/ 0 w 2578308"/>
                <a:gd name="T9" fmla="*/ 0 h 2368446"/>
                <a:gd name="T10" fmla="*/ 0 w 2578308"/>
                <a:gd name="T11" fmla="*/ 0 h 2368446"/>
                <a:gd name="T12" fmla="*/ 0 w 2578308"/>
                <a:gd name="T13" fmla="*/ 0 h 2368446"/>
                <a:gd name="T14" fmla="*/ 0 w 2578308"/>
                <a:gd name="T15" fmla="*/ 0 h 2368446"/>
                <a:gd name="T16" fmla="*/ 0 w 2578308"/>
                <a:gd name="T17" fmla="*/ 0 h 2368446"/>
                <a:gd name="T18" fmla="*/ 0 w 2578308"/>
                <a:gd name="T19" fmla="*/ 0 h 2368446"/>
                <a:gd name="T20" fmla="*/ 0 w 2578308"/>
                <a:gd name="T21" fmla="*/ 0 h 2368446"/>
                <a:gd name="T22" fmla="*/ 0 w 2578308"/>
                <a:gd name="T23" fmla="*/ 0 h 23684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78308" h="2368446">
                  <a:moveTo>
                    <a:pt x="0" y="0"/>
                  </a:moveTo>
                  <a:lnTo>
                    <a:pt x="254833" y="1154242"/>
                  </a:lnTo>
                  <a:lnTo>
                    <a:pt x="104931" y="1259173"/>
                  </a:lnTo>
                  <a:lnTo>
                    <a:pt x="855821" y="1873287"/>
                  </a:lnTo>
                  <a:lnTo>
                    <a:pt x="1111621" y="1524299"/>
                  </a:lnTo>
                  <a:lnTo>
                    <a:pt x="1734645" y="2033965"/>
                  </a:lnTo>
                  <a:lnTo>
                    <a:pt x="1633928" y="2368446"/>
                  </a:lnTo>
                  <a:lnTo>
                    <a:pt x="2338465" y="2263514"/>
                  </a:lnTo>
                  <a:lnTo>
                    <a:pt x="2578308" y="1514006"/>
                  </a:lnTo>
                  <a:lnTo>
                    <a:pt x="2113613" y="224852"/>
                  </a:lnTo>
                  <a:lnTo>
                    <a:pt x="1439056" y="149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0" name="Freeform 258"/>
            <p:cNvSpPr>
              <a:spLocks/>
            </p:cNvSpPr>
            <p:nvPr/>
          </p:nvSpPr>
          <p:spPr bwMode="auto">
            <a:xfrm>
              <a:off x="8457413" y="2820595"/>
              <a:ext cx="30242" cy="37499"/>
            </a:xfrm>
            <a:custGeom>
              <a:avLst/>
              <a:gdLst>
                <a:gd name="T0" fmla="*/ 0 w 1097536"/>
                <a:gd name="T1" fmla="*/ 0 h 1184223"/>
                <a:gd name="T2" fmla="*/ 0 w 1097536"/>
                <a:gd name="T3" fmla="*/ 0 h 1184223"/>
                <a:gd name="T4" fmla="*/ 0 w 1097536"/>
                <a:gd name="T5" fmla="*/ 0 h 1184223"/>
                <a:gd name="T6" fmla="*/ 0 w 1097536"/>
                <a:gd name="T7" fmla="*/ 0 h 1184223"/>
                <a:gd name="T8" fmla="*/ 0 w 1097536"/>
                <a:gd name="T9" fmla="*/ 0 h 1184223"/>
                <a:gd name="T10" fmla="*/ 0 w 1097536"/>
                <a:gd name="T11" fmla="*/ 0 h 11842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97536" h="1184223">
                  <a:moveTo>
                    <a:pt x="482939" y="0"/>
                  </a:moveTo>
                  <a:lnTo>
                    <a:pt x="0" y="416160"/>
                  </a:lnTo>
                  <a:lnTo>
                    <a:pt x="452959" y="1184223"/>
                  </a:lnTo>
                  <a:lnTo>
                    <a:pt x="1067555" y="824459"/>
                  </a:lnTo>
                  <a:lnTo>
                    <a:pt x="1097536" y="509666"/>
                  </a:lnTo>
                  <a:lnTo>
                    <a:pt x="482939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1" name="Freeform 259"/>
            <p:cNvSpPr>
              <a:spLocks/>
            </p:cNvSpPr>
            <p:nvPr/>
          </p:nvSpPr>
          <p:spPr bwMode="auto">
            <a:xfrm>
              <a:off x="8470720" y="2841159"/>
              <a:ext cx="49596" cy="45967"/>
            </a:xfrm>
            <a:custGeom>
              <a:avLst/>
              <a:gdLst>
                <a:gd name="T0" fmla="*/ 0 w 1852882"/>
                <a:gd name="T1" fmla="*/ 0 h 1521018"/>
                <a:gd name="T2" fmla="*/ 0 w 1852882"/>
                <a:gd name="T3" fmla="*/ 0 h 1521018"/>
                <a:gd name="T4" fmla="*/ 0 w 1852882"/>
                <a:gd name="T5" fmla="*/ 0 h 1521018"/>
                <a:gd name="T6" fmla="*/ 0 w 1852882"/>
                <a:gd name="T7" fmla="*/ 0 h 1521018"/>
                <a:gd name="T8" fmla="*/ 0 w 1852882"/>
                <a:gd name="T9" fmla="*/ 0 h 1521018"/>
                <a:gd name="T10" fmla="*/ 0 w 1852882"/>
                <a:gd name="T11" fmla="*/ 0 h 1521018"/>
                <a:gd name="T12" fmla="*/ 0 w 1852882"/>
                <a:gd name="T13" fmla="*/ 0 h 1521018"/>
                <a:gd name="T14" fmla="*/ 0 w 1852882"/>
                <a:gd name="T15" fmla="*/ 0 h 1521018"/>
                <a:gd name="T16" fmla="*/ 0 w 1852882"/>
                <a:gd name="T17" fmla="*/ 0 h 1521018"/>
                <a:gd name="T18" fmla="*/ 0 w 1852882"/>
                <a:gd name="T19" fmla="*/ 0 h 1521018"/>
                <a:gd name="T20" fmla="*/ 0 w 1852882"/>
                <a:gd name="T21" fmla="*/ 0 h 15210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52882" h="1521018">
                  <a:moveTo>
                    <a:pt x="0" y="507061"/>
                  </a:moveTo>
                  <a:lnTo>
                    <a:pt x="0" y="1211599"/>
                  </a:lnTo>
                  <a:lnTo>
                    <a:pt x="435424" y="1521018"/>
                  </a:lnTo>
                  <a:lnTo>
                    <a:pt x="839449" y="1391481"/>
                  </a:lnTo>
                  <a:lnTo>
                    <a:pt x="1763339" y="952692"/>
                  </a:lnTo>
                  <a:lnTo>
                    <a:pt x="1852882" y="743963"/>
                  </a:lnTo>
                  <a:lnTo>
                    <a:pt x="1756379" y="372784"/>
                  </a:lnTo>
                  <a:lnTo>
                    <a:pt x="1563372" y="307281"/>
                  </a:lnTo>
                  <a:lnTo>
                    <a:pt x="1370668" y="0"/>
                  </a:lnTo>
                  <a:lnTo>
                    <a:pt x="644577" y="177278"/>
                  </a:lnTo>
                  <a:lnTo>
                    <a:pt x="0" y="50706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2" name="Freeform 260"/>
            <p:cNvSpPr>
              <a:spLocks/>
            </p:cNvSpPr>
            <p:nvPr/>
          </p:nvSpPr>
          <p:spPr bwMode="auto">
            <a:xfrm>
              <a:off x="8440478" y="2833901"/>
              <a:ext cx="41129" cy="83467"/>
            </a:xfrm>
            <a:custGeom>
              <a:avLst/>
              <a:gdLst>
                <a:gd name="T0" fmla="*/ 0 w 444747"/>
                <a:gd name="T1" fmla="*/ 1 h 900169"/>
                <a:gd name="T2" fmla="*/ 0 w 444747"/>
                <a:gd name="T3" fmla="*/ 1 h 900169"/>
                <a:gd name="T4" fmla="*/ 0 w 444747"/>
                <a:gd name="T5" fmla="*/ 2 h 900169"/>
                <a:gd name="T6" fmla="*/ 1 w 444747"/>
                <a:gd name="T7" fmla="*/ 3 h 900169"/>
                <a:gd name="T8" fmla="*/ 1 w 444747"/>
                <a:gd name="T9" fmla="*/ 3 h 900169"/>
                <a:gd name="T10" fmla="*/ 1 w 444747"/>
                <a:gd name="T11" fmla="*/ 2 h 900169"/>
                <a:gd name="T12" fmla="*/ 1 w 444747"/>
                <a:gd name="T13" fmla="*/ 2 h 900169"/>
                <a:gd name="T14" fmla="*/ 1 w 444747"/>
                <a:gd name="T15" fmla="*/ 2 h 900169"/>
                <a:gd name="T16" fmla="*/ 1 w 444747"/>
                <a:gd name="T17" fmla="*/ 2 h 900169"/>
                <a:gd name="T18" fmla="*/ 1 w 444747"/>
                <a:gd name="T19" fmla="*/ 1 h 900169"/>
                <a:gd name="T20" fmla="*/ 1 w 444747"/>
                <a:gd name="T21" fmla="*/ 0 h 900169"/>
                <a:gd name="T22" fmla="*/ 0 w 444747"/>
                <a:gd name="T23" fmla="*/ 1 h 9001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4747" h="900169">
                  <a:moveTo>
                    <a:pt x="0" y="238385"/>
                  </a:moveTo>
                  <a:lnTo>
                    <a:pt x="99623" y="298870"/>
                  </a:lnTo>
                  <a:lnTo>
                    <a:pt x="99623" y="715154"/>
                  </a:lnTo>
                  <a:lnTo>
                    <a:pt x="263290" y="900169"/>
                  </a:lnTo>
                  <a:lnTo>
                    <a:pt x="327333" y="836125"/>
                  </a:lnTo>
                  <a:lnTo>
                    <a:pt x="384261" y="683132"/>
                  </a:lnTo>
                  <a:lnTo>
                    <a:pt x="362913" y="608414"/>
                  </a:lnTo>
                  <a:lnTo>
                    <a:pt x="444747" y="576393"/>
                  </a:lnTo>
                  <a:lnTo>
                    <a:pt x="327333" y="476769"/>
                  </a:lnTo>
                  <a:lnTo>
                    <a:pt x="327333" y="266849"/>
                  </a:lnTo>
                  <a:lnTo>
                    <a:pt x="185014" y="0"/>
                  </a:lnTo>
                  <a:lnTo>
                    <a:pt x="0" y="23838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3" name="Freeform 257"/>
            <p:cNvSpPr>
              <a:spLocks/>
            </p:cNvSpPr>
            <p:nvPr/>
          </p:nvSpPr>
          <p:spPr bwMode="auto">
            <a:xfrm>
              <a:off x="7856211" y="2463743"/>
              <a:ext cx="83466" cy="124596"/>
            </a:xfrm>
            <a:custGeom>
              <a:avLst/>
              <a:gdLst>
                <a:gd name="T0" fmla="*/ 2147483646 w 84"/>
                <a:gd name="T1" fmla="*/ 2147483646 h 126"/>
                <a:gd name="T2" fmla="*/ 0 w 84"/>
                <a:gd name="T3" fmla="*/ 2147483646 h 126"/>
                <a:gd name="T4" fmla="*/ 0 w 84"/>
                <a:gd name="T5" fmla="*/ 2147483646 h 126"/>
                <a:gd name="T6" fmla="*/ 2147483646 w 84"/>
                <a:gd name="T7" fmla="*/ 2147483646 h 126"/>
                <a:gd name="T8" fmla="*/ 2147483646 w 84"/>
                <a:gd name="T9" fmla="*/ 2147483646 h 126"/>
                <a:gd name="T10" fmla="*/ 2147483646 w 84"/>
                <a:gd name="T11" fmla="*/ 2147483646 h 126"/>
                <a:gd name="T12" fmla="*/ 2147483646 w 84"/>
                <a:gd name="T13" fmla="*/ 2147483646 h 126"/>
                <a:gd name="T14" fmla="*/ 2147483646 w 84"/>
                <a:gd name="T15" fmla="*/ 2147483646 h 126"/>
                <a:gd name="T16" fmla="*/ 2147483646 w 84"/>
                <a:gd name="T17" fmla="*/ 2147483646 h 126"/>
                <a:gd name="T18" fmla="*/ 2147483646 w 84"/>
                <a:gd name="T19" fmla="*/ 2147483646 h 126"/>
                <a:gd name="T20" fmla="*/ 2147483646 w 84"/>
                <a:gd name="T21" fmla="*/ 2147483646 h 126"/>
                <a:gd name="T22" fmla="*/ 2147483646 w 84"/>
                <a:gd name="T23" fmla="*/ 0 h 126"/>
                <a:gd name="T24" fmla="*/ 2147483646 w 84"/>
                <a:gd name="T25" fmla="*/ 2147483646 h 126"/>
                <a:gd name="T26" fmla="*/ 2147483646 w 84"/>
                <a:gd name="T27" fmla="*/ 2147483646 h 126"/>
                <a:gd name="T28" fmla="*/ 2147483646 w 84"/>
                <a:gd name="T29" fmla="*/ 2147483646 h 126"/>
                <a:gd name="T30" fmla="*/ 2147483646 w 84"/>
                <a:gd name="T31" fmla="*/ 2147483646 h 126"/>
                <a:gd name="T32" fmla="*/ 2147483646 w 84"/>
                <a:gd name="T33" fmla="*/ 2147483646 h 126"/>
                <a:gd name="T34" fmla="*/ 2147483646 w 84"/>
                <a:gd name="T35" fmla="*/ 2147483646 h 126"/>
                <a:gd name="T36" fmla="*/ 2147483646 w 84"/>
                <a:gd name="T37" fmla="*/ 2147483646 h 126"/>
                <a:gd name="T38" fmla="*/ 2147483646 w 84"/>
                <a:gd name="T39" fmla="*/ 2147483646 h 126"/>
                <a:gd name="T40" fmla="*/ 2147483646 w 84"/>
                <a:gd name="T41" fmla="*/ 2147483646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4" h="126">
                  <a:moveTo>
                    <a:pt x="18" y="126"/>
                  </a:moveTo>
                  <a:lnTo>
                    <a:pt x="0" y="114"/>
                  </a:lnTo>
                  <a:lnTo>
                    <a:pt x="0" y="102"/>
                  </a:lnTo>
                  <a:lnTo>
                    <a:pt x="6" y="96"/>
                  </a:lnTo>
                  <a:lnTo>
                    <a:pt x="12" y="84"/>
                  </a:lnTo>
                  <a:lnTo>
                    <a:pt x="12" y="66"/>
                  </a:lnTo>
                  <a:lnTo>
                    <a:pt x="6" y="60"/>
                  </a:lnTo>
                  <a:lnTo>
                    <a:pt x="12" y="54"/>
                  </a:lnTo>
                  <a:lnTo>
                    <a:pt x="6" y="36"/>
                  </a:lnTo>
                  <a:lnTo>
                    <a:pt x="30" y="30"/>
                  </a:lnTo>
                  <a:lnTo>
                    <a:pt x="30" y="18"/>
                  </a:lnTo>
                  <a:lnTo>
                    <a:pt x="54" y="0"/>
                  </a:lnTo>
                  <a:lnTo>
                    <a:pt x="60" y="6"/>
                  </a:lnTo>
                  <a:lnTo>
                    <a:pt x="72" y="6"/>
                  </a:lnTo>
                  <a:lnTo>
                    <a:pt x="78" y="18"/>
                  </a:lnTo>
                  <a:lnTo>
                    <a:pt x="84" y="30"/>
                  </a:lnTo>
                  <a:lnTo>
                    <a:pt x="72" y="42"/>
                  </a:lnTo>
                  <a:lnTo>
                    <a:pt x="78" y="66"/>
                  </a:lnTo>
                  <a:lnTo>
                    <a:pt x="72" y="96"/>
                  </a:lnTo>
                  <a:lnTo>
                    <a:pt x="54" y="102"/>
                  </a:lnTo>
                  <a:lnTo>
                    <a:pt x="18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4" name="Freeform 258"/>
            <p:cNvSpPr>
              <a:spLocks/>
            </p:cNvSpPr>
            <p:nvPr/>
          </p:nvSpPr>
          <p:spPr bwMode="auto">
            <a:xfrm>
              <a:off x="9058617" y="1446416"/>
              <a:ext cx="332657" cy="424592"/>
            </a:xfrm>
            <a:custGeom>
              <a:avLst/>
              <a:gdLst>
                <a:gd name="T0" fmla="*/ 2147483646 w 336"/>
                <a:gd name="T1" fmla="*/ 2147483646 h 427"/>
                <a:gd name="T2" fmla="*/ 2147483646 w 336"/>
                <a:gd name="T3" fmla="*/ 2147483646 h 427"/>
                <a:gd name="T4" fmla="*/ 2147483646 w 336"/>
                <a:gd name="T5" fmla="*/ 2147483646 h 427"/>
                <a:gd name="T6" fmla="*/ 2147483646 w 336"/>
                <a:gd name="T7" fmla="*/ 2147483646 h 427"/>
                <a:gd name="T8" fmla="*/ 2147483646 w 336"/>
                <a:gd name="T9" fmla="*/ 2147483646 h 427"/>
                <a:gd name="T10" fmla="*/ 2147483646 w 336"/>
                <a:gd name="T11" fmla="*/ 2147483646 h 427"/>
                <a:gd name="T12" fmla="*/ 2147483646 w 336"/>
                <a:gd name="T13" fmla="*/ 2147483646 h 427"/>
                <a:gd name="T14" fmla="*/ 2147483646 w 336"/>
                <a:gd name="T15" fmla="*/ 2147483646 h 427"/>
                <a:gd name="T16" fmla="*/ 2147483646 w 336"/>
                <a:gd name="T17" fmla="*/ 2147483646 h 427"/>
                <a:gd name="T18" fmla="*/ 2147483646 w 336"/>
                <a:gd name="T19" fmla="*/ 2147483646 h 427"/>
                <a:gd name="T20" fmla="*/ 2147483646 w 336"/>
                <a:gd name="T21" fmla="*/ 2147483646 h 427"/>
                <a:gd name="T22" fmla="*/ 2147483646 w 336"/>
                <a:gd name="T23" fmla="*/ 0 h 427"/>
                <a:gd name="T24" fmla="*/ 2147483646 w 336"/>
                <a:gd name="T25" fmla="*/ 2147483646 h 427"/>
                <a:gd name="T26" fmla="*/ 2147483646 w 336"/>
                <a:gd name="T27" fmla="*/ 2147483646 h 427"/>
                <a:gd name="T28" fmla="*/ 2147483646 w 336"/>
                <a:gd name="T29" fmla="*/ 2147483646 h 427"/>
                <a:gd name="T30" fmla="*/ 2147483646 w 336"/>
                <a:gd name="T31" fmla="*/ 2147483646 h 427"/>
                <a:gd name="T32" fmla="*/ 2147483646 w 336"/>
                <a:gd name="T33" fmla="*/ 2147483646 h 427"/>
                <a:gd name="T34" fmla="*/ 2147483646 w 336"/>
                <a:gd name="T35" fmla="*/ 2147483646 h 427"/>
                <a:gd name="T36" fmla="*/ 2147483646 w 336"/>
                <a:gd name="T37" fmla="*/ 2147483646 h 427"/>
                <a:gd name="T38" fmla="*/ 2147483646 w 336"/>
                <a:gd name="T39" fmla="*/ 2147483646 h 427"/>
                <a:gd name="T40" fmla="*/ 2147483646 w 336"/>
                <a:gd name="T41" fmla="*/ 2147483646 h 427"/>
                <a:gd name="T42" fmla="*/ 2147483646 w 336"/>
                <a:gd name="T43" fmla="*/ 2147483646 h 427"/>
                <a:gd name="T44" fmla="*/ 2147483646 w 336"/>
                <a:gd name="T45" fmla="*/ 2147483646 h 427"/>
                <a:gd name="T46" fmla="*/ 2147483646 w 336"/>
                <a:gd name="T47" fmla="*/ 2147483646 h 427"/>
                <a:gd name="T48" fmla="*/ 2147483646 w 336"/>
                <a:gd name="T49" fmla="*/ 2147483646 h 427"/>
                <a:gd name="T50" fmla="*/ 2147483646 w 336"/>
                <a:gd name="T51" fmla="*/ 2147483646 h 427"/>
                <a:gd name="T52" fmla="*/ 2147483646 w 336"/>
                <a:gd name="T53" fmla="*/ 2147483646 h 427"/>
                <a:gd name="T54" fmla="*/ 0 w 336"/>
                <a:gd name="T55" fmla="*/ 2147483646 h 427"/>
                <a:gd name="T56" fmla="*/ 2147483646 w 336"/>
                <a:gd name="T57" fmla="*/ 2147483646 h 427"/>
                <a:gd name="T58" fmla="*/ 2147483646 w 336"/>
                <a:gd name="T59" fmla="*/ 2147483646 h 427"/>
                <a:gd name="T60" fmla="*/ 2147483646 w 336"/>
                <a:gd name="T61" fmla="*/ 2147483646 h 427"/>
                <a:gd name="T62" fmla="*/ 2147483646 w 336"/>
                <a:gd name="T63" fmla="*/ 2147483646 h 427"/>
                <a:gd name="T64" fmla="*/ 2147483646 w 336"/>
                <a:gd name="T65" fmla="*/ 2147483646 h 4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6" h="427">
                  <a:moveTo>
                    <a:pt x="120" y="427"/>
                  </a:moveTo>
                  <a:lnTo>
                    <a:pt x="96" y="397"/>
                  </a:lnTo>
                  <a:lnTo>
                    <a:pt x="78" y="325"/>
                  </a:lnTo>
                  <a:lnTo>
                    <a:pt x="96" y="282"/>
                  </a:lnTo>
                  <a:lnTo>
                    <a:pt x="144" y="180"/>
                  </a:lnTo>
                  <a:lnTo>
                    <a:pt x="192" y="150"/>
                  </a:lnTo>
                  <a:lnTo>
                    <a:pt x="222" y="114"/>
                  </a:lnTo>
                  <a:lnTo>
                    <a:pt x="252" y="96"/>
                  </a:lnTo>
                  <a:lnTo>
                    <a:pt x="294" y="72"/>
                  </a:lnTo>
                  <a:lnTo>
                    <a:pt x="336" y="30"/>
                  </a:lnTo>
                  <a:lnTo>
                    <a:pt x="330" y="6"/>
                  </a:lnTo>
                  <a:lnTo>
                    <a:pt x="294" y="0"/>
                  </a:lnTo>
                  <a:lnTo>
                    <a:pt x="270" y="24"/>
                  </a:lnTo>
                  <a:lnTo>
                    <a:pt x="252" y="42"/>
                  </a:lnTo>
                  <a:lnTo>
                    <a:pt x="222" y="48"/>
                  </a:lnTo>
                  <a:lnTo>
                    <a:pt x="186" y="48"/>
                  </a:lnTo>
                  <a:lnTo>
                    <a:pt x="174" y="60"/>
                  </a:lnTo>
                  <a:lnTo>
                    <a:pt x="162" y="78"/>
                  </a:lnTo>
                  <a:lnTo>
                    <a:pt x="114" y="126"/>
                  </a:lnTo>
                  <a:lnTo>
                    <a:pt x="90" y="138"/>
                  </a:lnTo>
                  <a:lnTo>
                    <a:pt x="84" y="168"/>
                  </a:lnTo>
                  <a:lnTo>
                    <a:pt x="66" y="186"/>
                  </a:lnTo>
                  <a:lnTo>
                    <a:pt x="42" y="216"/>
                  </a:lnTo>
                  <a:lnTo>
                    <a:pt x="42" y="240"/>
                  </a:lnTo>
                  <a:lnTo>
                    <a:pt x="30" y="270"/>
                  </a:lnTo>
                  <a:lnTo>
                    <a:pt x="12" y="295"/>
                  </a:lnTo>
                  <a:lnTo>
                    <a:pt x="18" y="325"/>
                  </a:lnTo>
                  <a:lnTo>
                    <a:pt x="0" y="349"/>
                  </a:lnTo>
                  <a:lnTo>
                    <a:pt x="18" y="391"/>
                  </a:lnTo>
                  <a:lnTo>
                    <a:pt x="48" y="403"/>
                  </a:lnTo>
                  <a:lnTo>
                    <a:pt x="54" y="415"/>
                  </a:lnTo>
                  <a:lnTo>
                    <a:pt x="72" y="421"/>
                  </a:lnTo>
                  <a:lnTo>
                    <a:pt x="120" y="4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5" name="Freeform 259"/>
            <p:cNvSpPr>
              <a:spLocks/>
            </p:cNvSpPr>
            <p:nvPr/>
          </p:nvSpPr>
          <p:spPr bwMode="auto">
            <a:xfrm>
              <a:off x="8861441" y="3944372"/>
              <a:ext cx="127015" cy="263707"/>
            </a:xfrm>
            <a:custGeom>
              <a:avLst/>
              <a:gdLst>
                <a:gd name="T0" fmla="*/ 2147483646 w 126"/>
                <a:gd name="T1" fmla="*/ 2147483646 h 265"/>
                <a:gd name="T2" fmla="*/ 0 w 126"/>
                <a:gd name="T3" fmla="*/ 2147483646 h 265"/>
                <a:gd name="T4" fmla="*/ 2147483646 w 126"/>
                <a:gd name="T5" fmla="*/ 2147483646 h 265"/>
                <a:gd name="T6" fmla="*/ 2147483646 w 126"/>
                <a:gd name="T7" fmla="*/ 2147483646 h 265"/>
                <a:gd name="T8" fmla="*/ 2147483646 w 126"/>
                <a:gd name="T9" fmla="*/ 2147483646 h 265"/>
                <a:gd name="T10" fmla="*/ 2147483646 w 126"/>
                <a:gd name="T11" fmla="*/ 2147483646 h 265"/>
                <a:gd name="T12" fmla="*/ 2147483646 w 126"/>
                <a:gd name="T13" fmla="*/ 2147483646 h 265"/>
                <a:gd name="T14" fmla="*/ 2147483646 w 126"/>
                <a:gd name="T15" fmla="*/ 2147483646 h 265"/>
                <a:gd name="T16" fmla="*/ 2147483646 w 126"/>
                <a:gd name="T17" fmla="*/ 0 h 265"/>
                <a:gd name="T18" fmla="*/ 2147483646 w 126"/>
                <a:gd name="T19" fmla="*/ 2147483646 h 265"/>
                <a:gd name="T20" fmla="*/ 2147483646 w 126"/>
                <a:gd name="T21" fmla="*/ 2147483646 h 265"/>
                <a:gd name="T22" fmla="*/ 2147483646 w 126"/>
                <a:gd name="T23" fmla="*/ 2147483646 h 265"/>
                <a:gd name="T24" fmla="*/ 2147483646 w 126"/>
                <a:gd name="T25" fmla="*/ 2147483646 h 265"/>
                <a:gd name="T26" fmla="*/ 2147483646 w 126"/>
                <a:gd name="T27" fmla="*/ 2147483646 h 265"/>
                <a:gd name="T28" fmla="*/ 2147483646 w 126"/>
                <a:gd name="T29" fmla="*/ 2147483646 h 265"/>
                <a:gd name="T30" fmla="*/ 2147483646 w 126"/>
                <a:gd name="T31" fmla="*/ 2147483646 h 265"/>
                <a:gd name="T32" fmla="*/ 2147483646 w 126"/>
                <a:gd name="T33" fmla="*/ 2147483646 h 26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6" h="265">
                  <a:moveTo>
                    <a:pt x="6" y="217"/>
                  </a:moveTo>
                  <a:lnTo>
                    <a:pt x="0" y="193"/>
                  </a:lnTo>
                  <a:lnTo>
                    <a:pt x="12" y="169"/>
                  </a:lnTo>
                  <a:lnTo>
                    <a:pt x="24" y="139"/>
                  </a:lnTo>
                  <a:lnTo>
                    <a:pt x="12" y="91"/>
                  </a:lnTo>
                  <a:lnTo>
                    <a:pt x="30" y="78"/>
                  </a:lnTo>
                  <a:lnTo>
                    <a:pt x="54" y="60"/>
                  </a:lnTo>
                  <a:lnTo>
                    <a:pt x="78" y="24"/>
                  </a:lnTo>
                  <a:lnTo>
                    <a:pt x="108" y="0"/>
                  </a:lnTo>
                  <a:lnTo>
                    <a:pt x="126" y="24"/>
                  </a:lnTo>
                  <a:lnTo>
                    <a:pt x="126" y="66"/>
                  </a:lnTo>
                  <a:lnTo>
                    <a:pt x="126" y="91"/>
                  </a:lnTo>
                  <a:lnTo>
                    <a:pt x="78" y="253"/>
                  </a:lnTo>
                  <a:lnTo>
                    <a:pt x="54" y="259"/>
                  </a:lnTo>
                  <a:lnTo>
                    <a:pt x="30" y="265"/>
                  </a:lnTo>
                  <a:lnTo>
                    <a:pt x="6" y="247"/>
                  </a:lnTo>
                  <a:lnTo>
                    <a:pt x="6" y="21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6" name="Freeform 266"/>
            <p:cNvSpPr>
              <a:spLocks/>
            </p:cNvSpPr>
            <p:nvPr/>
          </p:nvSpPr>
          <p:spPr bwMode="auto">
            <a:xfrm>
              <a:off x="11206981" y="4551624"/>
              <a:ext cx="136692" cy="156047"/>
            </a:xfrm>
            <a:custGeom>
              <a:avLst/>
              <a:gdLst>
                <a:gd name="T0" fmla="*/ 0 w 138"/>
                <a:gd name="T1" fmla="*/ 2147483646 h 157"/>
                <a:gd name="T2" fmla="*/ 2147483646 w 138"/>
                <a:gd name="T3" fmla="*/ 2147483646 h 157"/>
                <a:gd name="T4" fmla="*/ 2147483646 w 138"/>
                <a:gd name="T5" fmla="*/ 2147483646 h 157"/>
                <a:gd name="T6" fmla="*/ 2147483646 w 138"/>
                <a:gd name="T7" fmla="*/ 2147483646 h 157"/>
                <a:gd name="T8" fmla="*/ 2147483646 w 138"/>
                <a:gd name="T9" fmla="*/ 2147483646 h 157"/>
                <a:gd name="T10" fmla="*/ 2147483646 w 138"/>
                <a:gd name="T11" fmla="*/ 2147483646 h 157"/>
                <a:gd name="T12" fmla="*/ 2147483646 w 138"/>
                <a:gd name="T13" fmla="*/ 0 h 157"/>
                <a:gd name="T14" fmla="*/ 2147483646 w 138"/>
                <a:gd name="T15" fmla="*/ 2147483646 h 157"/>
                <a:gd name="T16" fmla="*/ 2147483646 w 138"/>
                <a:gd name="T17" fmla="*/ 2147483646 h 157"/>
                <a:gd name="T18" fmla="*/ 2147483646 w 138"/>
                <a:gd name="T19" fmla="*/ 2147483646 h 157"/>
                <a:gd name="T20" fmla="*/ 2147483646 w 138"/>
                <a:gd name="T21" fmla="*/ 2147483646 h 157"/>
                <a:gd name="T22" fmla="*/ 2147483646 w 138"/>
                <a:gd name="T23" fmla="*/ 2147483646 h 157"/>
                <a:gd name="T24" fmla="*/ 2147483646 w 138"/>
                <a:gd name="T25" fmla="*/ 2147483646 h 157"/>
                <a:gd name="T26" fmla="*/ 2147483646 w 138"/>
                <a:gd name="T27" fmla="*/ 2147483646 h 157"/>
                <a:gd name="T28" fmla="*/ 2147483646 w 138"/>
                <a:gd name="T29" fmla="*/ 2147483646 h 157"/>
                <a:gd name="T30" fmla="*/ 2147483646 w 138"/>
                <a:gd name="T31" fmla="*/ 2147483646 h 157"/>
                <a:gd name="T32" fmla="*/ 2147483646 w 138"/>
                <a:gd name="T33" fmla="*/ 2147483646 h 157"/>
                <a:gd name="T34" fmla="*/ 0 w 138"/>
                <a:gd name="T35" fmla="*/ 2147483646 h 15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8" h="157">
                  <a:moveTo>
                    <a:pt x="0" y="133"/>
                  </a:moveTo>
                  <a:lnTo>
                    <a:pt x="18" y="97"/>
                  </a:lnTo>
                  <a:lnTo>
                    <a:pt x="30" y="79"/>
                  </a:lnTo>
                  <a:lnTo>
                    <a:pt x="66" y="60"/>
                  </a:lnTo>
                  <a:lnTo>
                    <a:pt x="78" y="54"/>
                  </a:lnTo>
                  <a:lnTo>
                    <a:pt x="90" y="30"/>
                  </a:lnTo>
                  <a:lnTo>
                    <a:pt x="102" y="0"/>
                  </a:lnTo>
                  <a:lnTo>
                    <a:pt x="114" y="12"/>
                  </a:lnTo>
                  <a:lnTo>
                    <a:pt x="138" y="18"/>
                  </a:lnTo>
                  <a:lnTo>
                    <a:pt x="138" y="36"/>
                  </a:lnTo>
                  <a:lnTo>
                    <a:pt x="114" y="54"/>
                  </a:lnTo>
                  <a:lnTo>
                    <a:pt x="102" y="67"/>
                  </a:lnTo>
                  <a:lnTo>
                    <a:pt x="78" y="91"/>
                  </a:lnTo>
                  <a:lnTo>
                    <a:pt x="72" y="115"/>
                  </a:lnTo>
                  <a:lnTo>
                    <a:pt x="66" y="151"/>
                  </a:lnTo>
                  <a:lnTo>
                    <a:pt x="36" y="157"/>
                  </a:lnTo>
                  <a:lnTo>
                    <a:pt x="18" y="151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7" name="Freeform 267"/>
            <p:cNvSpPr>
              <a:spLocks/>
            </p:cNvSpPr>
            <p:nvPr/>
          </p:nvSpPr>
          <p:spPr bwMode="auto">
            <a:xfrm>
              <a:off x="11325528" y="4411303"/>
              <a:ext cx="95563" cy="153628"/>
            </a:xfrm>
            <a:custGeom>
              <a:avLst/>
              <a:gdLst>
                <a:gd name="T0" fmla="*/ 2147483646 w 96"/>
                <a:gd name="T1" fmla="*/ 2147483646 h 156"/>
                <a:gd name="T2" fmla="*/ 2147483646 w 96"/>
                <a:gd name="T3" fmla="*/ 2147483646 h 156"/>
                <a:gd name="T4" fmla="*/ 2147483646 w 96"/>
                <a:gd name="T5" fmla="*/ 2147483646 h 156"/>
                <a:gd name="T6" fmla="*/ 0 w 96"/>
                <a:gd name="T7" fmla="*/ 0 h 156"/>
                <a:gd name="T8" fmla="*/ 2147483646 w 96"/>
                <a:gd name="T9" fmla="*/ 2147483646 h 156"/>
                <a:gd name="T10" fmla="*/ 2147483646 w 96"/>
                <a:gd name="T11" fmla="*/ 2147483646 h 156"/>
                <a:gd name="T12" fmla="*/ 2147483646 w 96"/>
                <a:gd name="T13" fmla="*/ 2147483646 h 156"/>
                <a:gd name="T14" fmla="*/ 2147483646 w 96"/>
                <a:gd name="T15" fmla="*/ 2147483646 h 156"/>
                <a:gd name="T16" fmla="*/ 2147483646 w 96"/>
                <a:gd name="T17" fmla="*/ 2147483646 h 156"/>
                <a:gd name="T18" fmla="*/ 2147483646 w 96"/>
                <a:gd name="T19" fmla="*/ 2147483646 h 156"/>
                <a:gd name="T20" fmla="*/ 2147483646 w 96"/>
                <a:gd name="T21" fmla="*/ 2147483646 h 156"/>
                <a:gd name="T22" fmla="*/ 2147483646 w 96"/>
                <a:gd name="T23" fmla="*/ 2147483646 h 156"/>
                <a:gd name="T24" fmla="*/ 2147483646 w 96"/>
                <a:gd name="T25" fmla="*/ 2147483646 h 156"/>
                <a:gd name="T26" fmla="*/ 2147483646 w 96"/>
                <a:gd name="T27" fmla="*/ 2147483646 h 156"/>
                <a:gd name="T28" fmla="*/ 2147483646 w 96"/>
                <a:gd name="T29" fmla="*/ 2147483646 h 156"/>
                <a:gd name="T30" fmla="*/ 2147483646 w 96"/>
                <a:gd name="T31" fmla="*/ 2147483646 h 156"/>
                <a:gd name="T32" fmla="*/ 2147483646 w 96"/>
                <a:gd name="T33" fmla="*/ 2147483646 h 156"/>
                <a:gd name="T34" fmla="*/ 2147483646 w 96"/>
                <a:gd name="T35" fmla="*/ 2147483646 h 1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6" h="156">
                  <a:moveTo>
                    <a:pt x="6" y="108"/>
                  </a:moveTo>
                  <a:lnTo>
                    <a:pt x="24" y="78"/>
                  </a:lnTo>
                  <a:lnTo>
                    <a:pt x="24" y="54"/>
                  </a:lnTo>
                  <a:lnTo>
                    <a:pt x="0" y="0"/>
                  </a:lnTo>
                  <a:lnTo>
                    <a:pt x="30" y="12"/>
                  </a:lnTo>
                  <a:lnTo>
                    <a:pt x="30" y="42"/>
                  </a:lnTo>
                  <a:lnTo>
                    <a:pt x="42" y="60"/>
                  </a:lnTo>
                  <a:lnTo>
                    <a:pt x="60" y="78"/>
                  </a:lnTo>
                  <a:lnTo>
                    <a:pt x="84" y="66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78" y="102"/>
                  </a:lnTo>
                  <a:lnTo>
                    <a:pt x="66" y="114"/>
                  </a:lnTo>
                  <a:lnTo>
                    <a:pt x="60" y="132"/>
                  </a:lnTo>
                  <a:lnTo>
                    <a:pt x="42" y="156"/>
                  </a:lnTo>
                  <a:lnTo>
                    <a:pt x="24" y="144"/>
                  </a:lnTo>
                  <a:lnTo>
                    <a:pt x="30" y="126"/>
                  </a:lnTo>
                  <a:lnTo>
                    <a:pt x="6" y="1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8" name="Freeform 268"/>
            <p:cNvSpPr>
              <a:spLocks/>
            </p:cNvSpPr>
            <p:nvPr/>
          </p:nvSpPr>
          <p:spPr bwMode="auto">
            <a:xfrm>
              <a:off x="10195701" y="3933486"/>
              <a:ext cx="753621" cy="572171"/>
            </a:xfrm>
            <a:custGeom>
              <a:avLst/>
              <a:gdLst>
                <a:gd name="T0" fmla="*/ 2147483646 w 757"/>
                <a:gd name="T1" fmla="*/ 2147483646 h 577"/>
                <a:gd name="T2" fmla="*/ 2147483646 w 757"/>
                <a:gd name="T3" fmla="*/ 2147483646 h 577"/>
                <a:gd name="T4" fmla="*/ 0 w 757"/>
                <a:gd name="T5" fmla="*/ 2147483646 h 577"/>
                <a:gd name="T6" fmla="*/ 2147483646 w 757"/>
                <a:gd name="T7" fmla="*/ 2147483646 h 577"/>
                <a:gd name="T8" fmla="*/ 2147483646 w 757"/>
                <a:gd name="T9" fmla="*/ 2147483646 h 577"/>
                <a:gd name="T10" fmla="*/ 2147483646 w 757"/>
                <a:gd name="T11" fmla="*/ 2147483646 h 577"/>
                <a:gd name="T12" fmla="*/ 2147483646 w 757"/>
                <a:gd name="T13" fmla="*/ 2147483646 h 577"/>
                <a:gd name="T14" fmla="*/ 2147483646 w 757"/>
                <a:gd name="T15" fmla="*/ 2147483646 h 577"/>
                <a:gd name="T16" fmla="*/ 2147483646 w 757"/>
                <a:gd name="T17" fmla="*/ 2147483646 h 577"/>
                <a:gd name="T18" fmla="*/ 2147483646 w 757"/>
                <a:gd name="T19" fmla="*/ 2147483646 h 577"/>
                <a:gd name="T20" fmla="*/ 2147483646 w 757"/>
                <a:gd name="T21" fmla="*/ 0 h 577"/>
                <a:gd name="T22" fmla="*/ 2147483646 w 757"/>
                <a:gd name="T23" fmla="*/ 2147483646 h 577"/>
                <a:gd name="T24" fmla="*/ 2147483646 w 757"/>
                <a:gd name="T25" fmla="*/ 2147483646 h 577"/>
                <a:gd name="T26" fmla="*/ 2147483646 w 757"/>
                <a:gd name="T27" fmla="*/ 2147483646 h 577"/>
                <a:gd name="T28" fmla="*/ 2147483646 w 757"/>
                <a:gd name="T29" fmla="*/ 2147483646 h 577"/>
                <a:gd name="T30" fmla="*/ 2147483646 w 757"/>
                <a:gd name="T31" fmla="*/ 2147483646 h 577"/>
                <a:gd name="T32" fmla="*/ 2147483646 w 757"/>
                <a:gd name="T33" fmla="*/ 2147483646 h 577"/>
                <a:gd name="T34" fmla="*/ 2147483646 w 757"/>
                <a:gd name="T35" fmla="*/ 2147483646 h 577"/>
                <a:gd name="T36" fmla="*/ 2147483646 w 757"/>
                <a:gd name="T37" fmla="*/ 2147483646 h 577"/>
                <a:gd name="T38" fmla="*/ 2147483646 w 757"/>
                <a:gd name="T39" fmla="*/ 2147483646 h 577"/>
                <a:gd name="T40" fmla="*/ 2147483646 w 757"/>
                <a:gd name="T41" fmla="*/ 2147483646 h 577"/>
                <a:gd name="T42" fmla="*/ 2147483646 w 757"/>
                <a:gd name="T43" fmla="*/ 2147483646 h 577"/>
                <a:gd name="T44" fmla="*/ 2147483646 w 757"/>
                <a:gd name="T45" fmla="*/ 2147483646 h 577"/>
                <a:gd name="T46" fmla="*/ 2147483646 w 757"/>
                <a:gd name="T47" fmla="*/ 2147483646 h 577"/>
                <a:gd name="T48" fmla="*/ 2147483646 w 757"/>
                <a:gd name="T49" fmla="*/ 2147483646 h 577"/>
                <a:gd name="T50" fmla="*/ 2147483646 w 757"/>
                <a:gd name="T51" fmla="*/ 2147483646 h 577"/>
                <a:gd name="T52" fmla="*/ 2147483646 w 757"/>
                <a:gd name="T53" fmla="*/ 2147483646 h 577"/>
                <a:gd name="T54" fmla="*/ 2147483646 w 757"/>
                <a:gd name="T55" fmla="*/ 2147483646 h 577"/>
                <a:gd name="T56" fmla="*/ 2147483646 w 757"/>
                <a:gd name="T57" fmla="*/ 2147483646 h 577"/>
                <a:gd name="T58" fmla="*/ 2147483646 w 757"/>
                <a:gd name="T59" fmla="*/ 2147483646 h 577"/>
                <a:gd name="T60" fmla="*/ 2147483646 w 757"/>
                <a:gd name="T61" fmla="*/ 2147483646 h 577"/>
                <a:gd name="T62" fmla="*/ 2147483646 w 757"/>
                <a:gd name="T63" fmla="*/ 2147483646 h 577"/>
                <a:gd name="T64" fmla="*/ 2147483646 w 757"/>
                <a:gd name="T65" fmla="*/ 2147483646 h 577"/>
                <a:gd name="T66" fmla="*/ 2147483646 w 757"/>
                <a:gd name="T67" fmla="*/ 2147483646 h 577"/>
                <a:gd name="T68" fmla="*/ 2147483646 w 757"/>
                <a:gd name="T69" fmla="*/ 2147483646 h 577"/>
                <a:gd name="T70" fmla="*/ 2147483646 w 757"/>
                <a:gd name="T71" fmla="*/ 2147483646 h 57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57" h="577">
                  <a:moveTo>
                    <a:pt x="30" y="463"/>
                  </a:moveTo>
                  <a:lnTo>
                    <a:pt x="36" y="415"/>
                  </a:lnTo>
                  <a:lnTo>
                    <a:pt x="30" y="385"/>
                  </a:lnTo>
                  <a:lnTo>
                    <a:pt x="6" y="307"/>
                  </a:lnTo>
                  <a:lnTo>
                    <a:pt x="6" y="283"/>
                  </a:lnTo>
                  <a:lnTo>
                    <a:pt x="0" y="247"/>
                  </a:lnTo>
                  <a:lnTo>
                    <a:pt x="6" y="217"/>
                  </a:lnTo>
                  <a:lnTo>
                    <a:pt x="30" y="193"/>
                  </a:lnTo>
                  <a:lnTo>
                    <a:pt x="78" y="175"/>
                  </a:lnTo>
                  <a:lnTo>
                    <a:pt x="114" y="151"/>
                  </a:lnTo>
                  <a:lnTo>
                    <a:pt x="144" y="145"/>
                  </a:lnTo>
                  <a:lnTo>
                    <a:pt x="156" y="109"/>
                  </a:lnTo>
                  <a:lnTo>
                    <a:pt x="180" y="97"/>
                  </a:lnTo>
                  <a:lnTo>
                    <a:pt x="204" y="90"/>
                  </a:lnTo>
                  <a:lnTo>
                    <a:pt x="240" y="60"/>
                  </a:lnTo>
                  <a:lnTo>
                    <a:pt x="264" y="48"/>
                  </a:lnTo>
                  <a:lnTo>
                    <a:pt x="282" y="60"/>
                  </a:lnTo>
                  <a:lnTo>
                    <a:pt x="300" y="66"/>
                  </a:lnTo>
                  <a:lnTo>
                    <a:pt x="312" y="42"/>
                  </a:lnTo>
                  <a:lnTo>
                    <a:pt x="330" y="24"/>
                  </a:lnTo>
                  <a:lnTo>
                    <a:pt x="360" y="18"/>
                  </a:lnTo>
                  <a:lnTo>
                    <a:pt x="372" y="0"/>
                  </a:lnTo>
                  <a:lnTo>
                    <a:pt x="396" y="6"/>
                  </a:lnTo>
                  <a:lnTo>
                    <a:pt x="438" y="12"/>
                  </a:lnTo>
                  <a:lnTo>
                    <a:pt x="432" y="36"/>
                  </a:lnTo>
                  <a:lnTo>
                    <a:pt x="420" y="66"/>
                  </a:lnTo>
                  <a:lnTo>
                    <a:pt x="438" y="78"/>
                  </a:lnTo>
                  <a:lnTo>
                    <a:pt x="468" y="78"/>
                  </a:lnTo>
                  <a:lnTo>
                    <a:pt x="492" y="115"/>
                  </a:lnTo>
                  <a:lnTo>
                    <a:pt x="510" y="109"/>
                  </a:lnTo>
                  <a:lnTo>
                    <a:pt x="540" y="90"/>
                  </a:lnTo>
                  <a:lnTo>
                    <a:pt x="540" y="30"/>
                  </a:lnTo>
                  <a:lnTo>
                    <a:pt x="564" y="0"/>
                  </a:lnTo>
                  <a:lnTo>
                    <a:pt x="576" y="42"/>
                  </a:lnTo>
                  <a:lnTo>
                    <a:pt x="582" y="54"/>
                  </a:lnTo>
                  <a:lnTo>
                    <a:pt x="594" y="60"/>
                  </a:lnTo>
                  <a:lnTo>
                    <a:pt x="612" y="121"/>
                  </a:lnTo>
                  <a:lnTo>
                    <a:pt x="642" y="151"/>
                  </a:lnTo>
                  <a:lnTo>
                    <a:pt x="678" y="163"/>
                  </a:lnTo>
                  <a:lnTo>
                    <a:pt x="690" y="199"/>
                  </a:lnTo>
                  <a:lnTo>
                    <a:pt x="708" y="211"/>
                  </a:lnTo>
                  <a:lnTo>
                    <a:pt x="714" y="241"/>
                  </a:lnTo>
                  <a:lnTo>
                    <a:pt x="751" y="265"/>
                  </a:lnTo>
                  <a:lnTo>
                    <a:pt x="751" y="289"/>
                  </a:lnTo>
                  <a:lnTo>
                    <a:pt x="757" y="325"/>
                  </a:lnTo>
                  <a:lnTo>
                    <a:pt x="757" y="379"/>
                  </a:lnTo>
                  <a:lnTo>
                    <a:pt x="714" y="469"/>
                  </a:lnTo>
                  <a:lnTo>
                    <a:pt x="696" y="523"/>
                  </a:lnTo>
                  <a:lnTo>
                    <a:pt x="696" y="547"/>
                  </a:lnTo>
                  <a:lnTo>
                    <a:pt x="684" y="547"/>
                  </a:lnTo>
                  <a:lnTo>
                    <a:pt x="660" y="559"/>
                  </a:lnTo>
                  <a:lnTo>
                    <a:pt x="636" y="577"/>
                  </a:lnTo>
                  <a:lnTo>
                    <a:pt x="618" y="577"/>
                  </a:lnTo>
                  <a:lnTo>
                    <a:pt x="594" y="559"/>
                  </a:lnTo>
                  <a:lnTo>
                    <a:pt x="576" y="571"/>
                  </a:lnTo>
                  <a:lnTo>
                    <a:pt x="534" y="553"/>
                  </a:lnTo>
                  <a:lnTo>
                    <a:pt x="498" y="535"/>
                  </a:lnTo>
                  <a:lnTo>
                    <a:pt x="480" y="505"/>
                  </a:lnTo>
                  <a:lnTo>
                    <a:pt x="468" y="481"/>
                  </a:lnTo>
                  <a:lnTo>
                    <a:pt x="444" y="487"/>
                  </a:lnTo>
                  <a:lnTo>
                    <a:pt x="420" y="463"/>
                  </a:lnTo>
                  <a:lnTo>
                    <a:pt x="378" y="421"/>
                  </a:lnTo>
                  <a:lnTo>
                    <a:pt x="312" y="409"/>
                  </a:lnTo>
                  <a:lnTo>
                    <a:pt x="264" y="415"/>
                  </a:lnTo>
                  <a:lnTo>
                    <a:pt x="204" y="433"/>
                  </a:lnTo>
                  <a:lnTo>
                    <a:pt x="198" y="451"/>
                  </a:lnTo>
                  <a:lnTo>
                    <a:pt x="162" y="457"/>
                  </a:lnTo>
                  <a:lnTo>
                    <a:pt x="138" y="457"/>
                  </a:lnTo>
                  <a:lnTo>
                    <a:pt x="120" y="475"/>
                  </a:lnTo>
                  <a:lnTo>
                    <a:pt x="84" y="487"/>
                  </a:lnTo>
                  <a:lnTo>
                    <a:pt x="60" y="487"/>
                  </a:lnTo>
                  <a:lnTo>
                    <a:pt x="30" y="463"/>
                  </a:lnTo>
                  <a:close/>
                </a:path>
              </a:pathLst>
            </a:custGeom>
            <a:solidFill>
              <a:srgbClr val="7030A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69" name="Freeform 269"/>
            <p:cNvSpPr>
              <a:spLocks/>
            </p:cNvSpPr>
            <p:nvPr/>
          </p:nvSpPr>
          <p:spPr bwMode="auto">
            <a:xfrm>
              <a:off x="10787227" y="4539527"/>
              <a:ext cx="66532" cy="90725"/>
            </a:xfrm>
            <a:custGeom>
              <a:avLst/>
              <a:gdLst>
                <a:gd name="T0" fmla="*/ 0 w 66"/>
                <a:gd name="T1" fmla="*/ 2147483646 h 91"/>
                <a:gd name="T2" fmla="*/ 2147483646 w 66"/>
                <a:gd name="T3" fmla="*/ 2147483646 h 91"/>
                <a:gd name="T4" fmla="*/ 2147483646 w 66"/>
                <a:gd name="T5" fmla="*/ 2147483646 h 91"/>
                <a:gd name="T6" fmla="*/ 2147483646 w 66"/>
                <a:gd name="T7" fmla="*/ 2147483646 h 91"/>
                <a:gd name="T8" fmla="*/ 2147483646 w 66"/>
                <a:gd name="T9" fmla="*/ 2147483646 h 91"/>
                <a:gd name="T10" fmla="*/ 2147483646 w 66"/>
                <a:gd name="T11" fmla="*/ 2147483646 h 91"/>
                <a:gd name="T12" fmla="*/ 2147483646 w 66"/>
                <a:gd name="T13" fmla="*/ 0 h 91"/>
                <a:gd name="T14" fmla="*/ 2147483646 w 66"/>
                <a:gd name="T15" fmla="*/ 2147483646 h 91"/>
                <a:gd name="T16" fmla="*/ 0 w 66"/>
                <a:gd name="T17" fmla="*/ 2147483646 h 9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91">
                  <a:moveTo>
                    <a:pt x="0" y="18"/>
                  </a:moveTo>
                  <a:lnTo>
                    <a:pt x="12" y="48"/>
                  </a:lnTo>
                  <a:lnTo>
                    <a:pt x="18" y="72"/>
                  </a:lnTo>
                  <a:lnTo>
                    <a:pt x="36" y="91"/>
                  </a:lnTo>
                  <a:lnTo>
                    <a:pt x="48" y="66"/>
                  </a:lnTo>
                  <a:lnTo>
                    <a:pt x="66" y="30"/>
                  </a:lnTo>
                  <a:lnTo>
                    <a:pt x="66" y="0"/>
                  </a:lnTo>
                  <a:lnTo>
                    <a:pt x="42" y="12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0" name="Freeform 271"/>
            <p:cNvSpPr>
              <a:spLocks/>
            </p:cNvSpPr>
            <p:nvPr/>
          </p:nvSpPr>
          <p:spPr bwMode="auto">
            <a:xfrm>
              <a:off x="10147315" y="3588731"/>
              <a:ext cx="172982" cy="202014"/>
            </a:xfrm>
            <a:custGeom>
              <a:avLst/>
              <a:gdLst>
                <a:gd name="T0" fmla="*/ 2147483646 w 174"/>
                <a:gd name="T1" fmla="*/ 2147483646 h 204"/>
                <a:gd name="T2" fmla="*/ 0 w 174"/>
                <a:gd name="T3" fmla="*/ 2147483646 h 204"/>
                <a:gd name="T4" fmla="*/ 0 w 174"/>
                <a:gd name="T5" fmla="*/ 2147483646 h 204"/>
                <a:gd name="T6" fmla="*/ 2147483646 w 174"/>
                <a:gd name="T7" fmla="*/ 2147483646 h 204"/>
                <a:gd name="T8" fmla="*/ 2147483646 w 174"/>
                <a:gd name="T9" fmla="*/ 2147483646 h 204"/>
                <a:gd name="T10" fmla="*/ 2147483646 w 174"/>
                <a:gd name="T11" fmla="*/ 2147483646 h 204"/>
                <a:gd name="T12" fmla="*/ 2147483646 w 174"/>
                <a:gd name="T13" fmla="*/ 2147483646 h 204"/>
                <a:gd name="T14" fmla="*/ 2147483646 w 174"/>
                <a:gd name="T15" fmla="*/ 0 h 204"/>
                <a:gd name="T16" fmla="*/ 2147483646 w 174"/>
                <a:gd name="T17" fmla="*/ 2147483646 h 204"/>
                <a:gd name="T18" fmla="*/ 2147483646 w 174"/>
                <a:gd name="T19" fmla="*/ 2147483646 h 204"/>
                <a:gd name="T20" fmla="*/ 2147483646 w 174"/>
                <a:gd name="T21" fmla="*/ 2147483646 h 204"/>
                <a:gd name="T22" fmla="*/ 2147483646 w 174"/>
                <a:gd name="T23" fmla="*/ 2147483646 h 204"/>
                <a:gd name="T24" fmla="*/ 2147483646 w 174"/>
                <a:gd name="T25" fmla="*/ 2147483646 h 204"/>
                <a:gd name="T26" fmla="*/ 2147483646 w 174"/>
                <a:gd name="T27" fmla="*/ 2147483646 h 204"/>
                <a:gd name="T28" fmla="*/ 2147483646 w 174"/>
                <a:gd name="T29" fmla="*/ 2147483646 h 204"/>
                <a:gd name="T30" fmla="*/ 2147483646 w 174"/>
                <a:gd name="T31" fmla="*/ 2147483646 h 204"/>
                <a:gd name="T32" fmla="*/ 2147483646 w 174"/>
                <a:gd name="T33" fmla="*/ 2147483646 h 204"/>
                <a:gd name="T34" fmla="*/ 2147483646 w 174"/>
                <a:gd name="T35" fmla="*/ 2147483646 h 204"/>
                <a:gd name="T36" fmla="*/ 2147483646 w 174"/>
                <a:gd name="T37" fmla="*/ 2147483646 h 204"/>
                <a:gd name="T38" fmla="*/ 2147483646 w 174"/>
                <a:gd name="T39" fmla="*/ 2147483646 h 204"/>
                <a:gd name="T40" fmla="*/ 2147483646 w 174"/>
                <a:gd name="T41" fmla="*/ 2147483646 h 204"/>
                <a:gd name="T42" fmla="*/ 2147483646 w 174"/>
                <a:gd name="T43" fmla="*/ 2147483646 h 204"/>
                <a:gd name="T44" fmla="*/ 2147483646 w 174"/>
                <a:gd name="T45" fmla="*/ 2147483646 h 204"/>
                <a:gd name="T46" fmla="*/ 2147483646 w 174"/>
                <a:gd name="T47" fmla="*/ 2147483646 h 20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4" h="204">
                  <a:moveTo>
                    <a:pt x="12" y="168"/>
                  </a:moveTo>
                  <a:lnTo>
                    <a:pt x="0" y="144"/>
                  </a:lnTo>
                  <a:lnTo>
                    <a:pt x="0" y="108"/>
                  </a:lnTo>
                  <a:lnTo>
                    <a:pt x="12" y="90"/>
                  </a:lnTo>
                  <a:lnTo>
                    <a:pt x="36" y="84"/>
                  </a:lnTo>
                  <a:lnTo>
                    <a:pt x="60" y="66"/>
                  </a:lnTo>
                  <a:lnTo>
                    <a:pt x="96" y="24"/>
                  </a:lnTo>
                  <a:lnTo>
                    <a:pt x="138" y="0"/>
                  </a:lnTo>
                  <a:lnTo>
                    <a:pt x="162" y="12"/>
                  </a:lnTo>
                  <a:lnTo>
                    <a:pt x="174" y="30"/>
                  </a:lnTo>
                  <a:lnTo>
                    <a:pt x="156" y="48"/>
                  </a:lnTo>
                  <a:lnTo>
                    <a:pt x="150" y="66"/>
                  </a:lnTo>
                  <a:lnTo>
                    <a:pt x="156" y="90"/>
                  </a:lnTo>
                  <a:lnTo>
                    <a:pt x="174" y="108"/>
                  </a:lnTo>
                  <a:lnTo>
                    <a:pt x="156" y="120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6" y="168"/>
                  </a:lnTo>
                  <a:lnTo>
                    <a:pt x="114" y="198"/>
                  </a:lnTo>
                  <a:lnTo>
                    <a:pt x="90" y="204"/>
                  </a:lnTo>
                  <a:lnTo>
                    <a:pt x="72" y="192"/>
                  </a:lnTo>
                  <a:lnTo>
                    <a:pt x="42" y="192"/>
                  </a:lnTo>
                  <a:lnTo>
                    <a:pt x="24" y="192"/>
                  </a:lnTo>
                  <a:lnTo>
                    <a:pt x="12" y="168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1" name="Freeform 274"/>
            <p:cNvSpPr>
              <a:spLocks/>
            </p:cNvSpPr>
            <p:nvPr/>
          </p:nvSpPr>
          <p:spPr bwMode="auto">
            <a:xfrm>
              <a:off x="10297313" y="3689134"/>
              <a:ext cx="107660" cy="131853"/>
            </a:xfrm>
            <a:custGeom>
              <a:avLst/>
              <a:gdLst>
                <a:gd name="T0" fmla="*/ 2147483646 w 108"/>
                <a:gd name="T1" fmla="*/ 2147483646 h 132"/>
                <a:gd name="T2" fmla="*/ 2147483646 w 108"/>
                <a:gd name="T3" fmla="*/ 2147483646 h 132"/>
                <a:gd name="T4" fmla="*/ 0 w 108"/>
                <a:gd name="T5" fmla="*/ 2147483646 h 132"/>
                <a:gd name="T6" fmla="*/ 2147483646 w 108"/>
                <a:gd name="T7" fmla="*/ 2147483646 h 132"/>
                <a:gd name="T8" fmla="*/ 2147483646 w 108"/>
                <a:gd name="T9" fmla="*/ 2147483646 h 132"/>
                <a:gd name="T10" fmla="*/ 2147483646 w 108"/>
                <a:gd name="T11" fmla="*/ 2147483646 h 132"/>
                <a:gd name="T12" fmla="*/ 2147483646 w 108"/>
                <a:gd name="T13" fmla="*/ 2147483646 h 132"/>
                <a:gd name="T14" fmla="*/ 2147483646 w 108"/>
                <a:gd name="T15" fmla="*/ 0 h 132"/>
                <a:gd name="T16" fmla="*/ 2147483646 w 108"/>
                <a:gd name="T17" fmla="*/ 2147483646 h 132"/>
                <a:gd name="T18" fmla="*/ 2147483646 w 108"/>
                <a:gd name="T19" fmla="*/ 2147483646 h 132"/>
                <a:gd name="T20" fmla="*/ 2147483646 w 108"/>
                <a:gd name="T21" fmla="*/ 2147483646 h 132"/>
                <a:gd name="T22" fmla="*/ 2147483646 w 108"/>
                <a:gd name="T23" fmla="*/ 2147483646 h 132"/>
                <a:gd name="T24" fmla="*/ 2147483646 w 108"/>
                <a:gd name="T25" fmla="*/ 2147483646 h 132"/>
                <a:gd name="T26" fmla="*/ 2147483646 w 108"/>
                <a:gd name="T27" fmla="*/ 2147483646 h 132"/>
                <a:gd name="T28" fmla="*/ 2147483646 w 108"/>
                <a:gd name="T29" fmla="*/ 2147483646 h 132"/>
                <a:gd name="T30" fmla="*/ 2147483646 w 108"/>
                <a:gd name="T31" fmla="*/ 2147483646 h 132"/>
                <a:gd name="T32" fmla="*/ 2147483646 w 108"/>
                <a:gd name="T33" fmla="*/ 2147483646 h 132"/>
                <a:gd name="T34" fmla="*/ 2147483646 w 108"/>
                <a:gd name="T35" fmla="*/ 2147483646 h 132"/>
                <a:gd name="T36" fmla="*/ 2147483646 w 108"/>
                <a:gd name="T37" fmla="*/ 2147483646 h 132"/>
                <a:gd name="T38" fmla="*/ 2147483646 w 108"/>
                <a:gd name="T39" fmla="*/ 2147483646 h 132"/>
                <a:gd name="T40" fmla="*/ 2147483646 w 108"/>
                <a:gd name="T41" fmla="*/ 2147483646 h 132"/>
                <a:gd name="T42" fmla="*/ 2147483646 w 108"/>
                <a:gd name="T43" fmla="*/ 2147483646 h 132"/>
                <a:gd name="T44" fmla="*/ 2147483646 w 108"/>
                <a:gd name="T45" fmla="*/ 2147483646 h 132"/>
                <a:gd name="T46" fmla="*/ 2147483646 w 108"/>
                <a:gd name="T47" fmla="*/ 2147483646 h 13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8" h="132">
                  <a:moveTo>
                    <a:pt x="12" y="126"/>
                  </a:moveTo>
                  <a:lnTo>
                    <a:pt x="12" y="108"/>
                  </a:lnTo>
                  <a:lnTo>
                    <a:pt x="0" y="84"/>
                  </a:lnTo>
                  <a:lnTo>
                    <a:pt x="6" y="66"/>
                  </a:lnTo>
                  <a:lnTo>
                    <a:pt x="24" y="24"/>
                  </a:lnTo>
                  <a:lnTo>
                    <a:pt x="36" y="12"/>
                  </a:lnTo>
                  <a:lnTo>
                    <a:pt x="66" y="6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90" y="12"/>
                  </a:lnTo>
                  <a:lnTo>
                    <a:pt x="54" y="24"/>
                  </a:lnTo>
                  <a:lnTo>
                    <a:pt x="42" y="42"/>
                  </a:lnTo>
                  <a:lnTo>
                    <a:pt x="84" y="42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8"/>
                  </a:lnTo>
                  <a:lnTo>
                    <a:pt x="90" y="102"/>
                  </a:lnTo>
                  <a:lnTo>
                    <a:pt x="96" y="126"/>
                  </a:lnTo>
                  <a:lnTo>
                    <a:pt x="72" y="126"/>
                  </a:lnTo>
                  <a:lnTo>
                    <a:pt x="54" y="108"/>
                  </a:lnTo>
                  <a:lnTo>
                    <a:pt x="36" y="84"/>
                  </a:lnTo>
                  <a:lnTo>
                    <a:pt x="36" y="114"/>
                  </a:lnTo>
                  <a:lnTo>
                    <a:pt x="36" y="132"/>
                  </a:lnTo>
                  <a:lnTo>
                    <a:pt x="12" y="126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2" name="Freeform 275"/>
            <p:cNvSpPr>
              <a:spLocks/>
            </p:cNvSpPr>
            <p:nvPr/>
          </p:nvSpPr>
          <p:spPr bwMode="auto">
            <a:xfrm>
              <a:off x="10052961" y="3839132"/>
              <a:ext cx="202014" cy="45967"/>
            </a:xfrm>
            <a:custGeom>
              <a:avLst/>
              <a:gdLst>
                <a:gd name="T0" fmla="*/ 0 w 34"/>
                <a:gd name="T1" fmla="*/ 2147483646 h 8"/>
                <a:gd name="T2" fmla="*/ 2147483646 w 34"/>
                <a:gd name="T3" fmla="*/ 0 h 8"/>
                <a:gd name="T4" fmla="*/ 2147483646 w 34"/>
                <a:gd name="T5" fmla="*/ 0 h 8"/>
                <a:gd name="T6" fmla="*/ 2147483646 w 34"/>
                <a:gd name="T7" fmla="*/ 2147483646 h 8"/>
                <a:gd name="T8" fmla="*/ 2147483646 w 34"/>
                <a:gd name="T9" fmla="*/ 2147483646 h 8"/>
                <a:gd name="T10" fmla="*/ 2147483646 w 34"/>
                <a:gd name="T11" fmla="*/ 2147483646 h 8"/>
                <a:gd name="T12" fmla="*/ 2147483646 w 34"/>
                <a:gd name="T13" fmla="*/ 2147483646 h 8"/>
                <a:gd name="T14" fmla="*/ 2147483646 w 34"/>
                <a:gd name="T15" fmla="*/ 2147483646 h 8"/>
                <a:gd name="T16" fmla="*/ 2147483646 w 34"/>
                <a:gd name="T17" fmla="*/ 2147483646 h 8"/>
                <a:gd name="T18" fmla="*/ 2147483646 w 34"/>
                <a:gd name="T19" fmla="*/ 2147483646 h 8"/>
                <a:gd name="T20" fmla="*/ 0 w 34"/>
                <a:gd name="T21" fmla="*/ 2147483646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" h="8">
                  <a:moveTo>
                    <a:pt x="0" y="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0" y="4"/>
                    <a:pt x="8" y="4"/>
                  </a:cubicBezTo>
                  <a:cubicBezTo>
                    <a:pt x="7" y="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3" name="Freeform 276"/>
            <p:cNvSpPr>
              <a:spLocks/>
            </p:cNvSpPr>
            <p:nvPr/>
          </p:nvSpPr>
          <p:spPr bwMode="auto">
            <a:xfrm>
              <a:off x="6847350" y="2591968"/>
              <a:ext cx="120966" cy="136692"/>
            </a:xfrm>
            <a:custGeom>
              <a:avLst/>
              <a:gdLst>
                <a:gd name="T0" fmla="*/ 0 w 120"/>
                <a:gd name="T1" fmla="*/ 2147483646 h 138"/>
                <a:gd name="T2" fmla="*/ 0 w 120"/>
                <a:gd name="T3" fmla="*/ 2147483646 h 138"/>
                <a:gd name="T4" fmla="*/ 2147483646 w 120"/>
                <a:gd name="T5" fmla="*/ 2147483646 h 138"/>
                <a:gd name="T6" fmla="*/ 2147483646 w 120"/>
                <a:gd name="T7" fmla="*/ 2147483646 h 138"/>
                <a:gd name="T8" fmla="*/ 2147483646 w 120"/>
                <a:gd name="T9" fmla="*/ 0 h 138"/>
                <a:gd name="T10" fmla="*/ 2147483646 w 120"/>
                <a:gd name="T11" fmla="*/ 2147483646 h 138"/>
                <a:gd name="T12" fmla="*/ 2147483646 w 120"/>
                <a:gd name="T13" fmla="*/ 2147483646 h 138"/>
                <a:gd name="T14" fmla="*/ 2147483646 w 120"/>
                <a:gd name="T15" fmla="*/ 2147483646 h 138"/>
                <a:gd name="T16" fmla="*/ 2147483646 w 120"/>
                <a:gd name="T17" fmla="*/ 2147483646 h 138"/>
                <a:gd name="T18" fmla="*/ 2147483646 w 120"/>
                <a:gd name="T19" fmla="*/ 2147483646 h 138"/>
                <a:gd name="T20" fmla="*/ 2147483646 w 120"/>
                <a:gd name="T21" fmla="*/ 2147483646 h 138"/>
                <a:gd name="T22" fmla="*/ 2147483646 w 120"/>
                <a:gd name="T23" fmla="*/ 2147483646 h 138"/>
                <a:gd name="T24" fmla="*/ 2147483646 w 120"/>
                <a:gd name="T25" fmla="*/ 2147483646 h 138"/>
                <a:gd name="T26" fmla="*/ 2147483646 w 120"/>
                <a:gd name="T27" fmla="*/ 2147483646 h 138"/>
                <a:gd name="T28" fmla="*/ 2147483646 w 120"/>
                <a:gd name="T29" fmla="*/ 2147483646 h 138"/>
                <a:gd name="T30" fmla="*/ 2147483646 w 120"/>
                <a:gd name="T31" fmla="*/ 2147483646 h 138"/>
                <a:gd name="T32" fmla="*/ 0 w 120"/>
                <a:gd name="T33" fmla="*/ 2147483646 h 13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0" h="138">
                  <a:moveTo>
                    <a:pt x="0" y="114"/>
                  </a:moveTo>
                  <a:lnTo>
                    <a:pt x="0" y="90"/>
                  </a:lnTo>
                  <a:lnTo>
                    <a:pt x="6" y="72"/>
                  </a:lnTo>
                  <a:lnTo>
                    <a:pt x="36" y="24"/>
                  </a:lnTo>
                  <a:lnTo>
                    <a:pt x="66" y="0"/>
                  </a:lnTo>
                  <a:lnTo>
                    <a:pt x="66" y="18"/>
                  </a:lnTo>
                  <a:lnTo>
                    <a:pt x="54" y="42"/>
                  </a:lnTo>
                  <a:lnTo>
                    <a:pt x="60" y="54"/>
                  </a:lnTo>
                  <a:lnTo>
                    <a:pt x="108" y="78"/>
                  </a:lnTo>
                  <a:lnTo>
                    <a:pt x="120" y="108"/>
                  </a:lnTo>
                  <a:lnTo>
                    <a:pt x="120" y="132"/>
                  </a:lnTo>
                  <a:lnTo>
                    <a:pt x="96" y="138"/>
                  </a:lnTo>
                  <a:lnTo>
                    <a:pt x="84" y="120"/>
                  </a:lnTo>
                  <a:lnTo>
                    <a:pt x="66" y="126"/>
                  </a:lnTo>
                  <a:lnTo>
                    <a:pt x="48" y="114"/>
                  </a:lnTo>
                  <a:lnTo>
                    <a:pt x="18" y="108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4" name="Freeform 277"/>
            <p:cNvSpPr>
              <a:spLocks/>
            </p:cNvSpPr>
            <p:nvPr/>
          </p:nvSpPr>
          <p:spPr bwMode="auto">
            <a:xfrm>
              <a:off x="6350178" y="3282686"/>
              <a:ext cx="210482" cy="59273"/>
            </a:xfrm>
            <a:custGeom>
              <a:avLst/>
              <a:gdLst>
                <a:gd name="T0" fmla="*/ 2147483646 w 35"/>
                <a:gd name="T1" fmla="*/ 2147483646 h 10"/>
                <a:gd name="T2" fmla="*/ 2147483646 w 35"/>
                <a:gd name="T3" fmla="*/ 0 h 10"/>
                <a:gd name="T4" fmla="*/ 2147483646 w 35"/>
                <a:gd name="T5" fmla="*/ 0 h 10"/>
                <a:gd name="T6" fmla="*/ 2147483646 w 35"/>
                <a:gd name="T7" fmla="*/ 2147483646 h 10"/>
                <a:gd name="T8" fmla="*/ 2147483646 w 35"/>
                <a:gd name="T9" fmla="*/ 2147483646 h 10"/>
                <a:gd name="T10" fmla="*/ 2147483646 w 35"/>
                <a:gd name="T11" fmla="*/ 2147483646 h 10"/>
                <a:gd name="T12" fmla="*/ 2147483646 w 35"/>
                <a:gd name="T13" fmla="*/ 2147483646 h 10"/>
                <a:gd name="T14" fmla="*/ 2147483646 w 35"/>
                <a:gd name="T15" fmla="*/ 2147483646 h 10"/>
                <a:gd name="T16" fmla="*/ 2147483646 w 35"/>
                <a:gd name="T17" fmla="*/ 2147483646 h 10"/>
                <a:gd name="T18" fmla="*/ 2147483646 w 35"/>
                <a:gd name="T19" fmla="*/ 2147483646 h 10"/>
                <a:gd name="T20" fmla="*/ 2147483646 w 35"/>
                <a:gd name="T21" fmla="*/ 2147483646 h 10"/>
                <a:gd name="T22" fmla="*/ 2147483646 w 35"/>
                <a:gd name="T23" fmla="*/ 2147483646 h 10"/>
                <a:gd name="T24" fmla="*/ 2147483646 w 35"/>
                <a:gd name="T25" fmla="*/ 2147483646 h 10"/>
                <a:gd name="T26" fmla="*/ 2147483646 w 35"/>
                <a:gd name="T27" fmla="*/ 2147483646 h 10"/>
                <a:gd name="T28" fmla="*/ 0 w 35"/>
                <a:gd name="T29" fmla="*/ 2147483646 h 10"/>
                <a:gd name="T30" fmla="*/ 2147483646 w 35"/>
                <a:gd name="T31" fmla="*/ 2147483646 h 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5" h="10">
                  <a:moveTo>
                    <a:pt x="2" y="1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7" y="5"/>
                    <a:pt x="28" y="6"/>
                  </a:cubicBezTo>
                  <a:cubicBezTo>
                    <a:pt x="30" y="7"/>
                    <a:pt x="33" y="7"/>
                    <a:pt x="33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9"/>
                    <a:pt x="35" y="10"/>
                    <a:pt x="33" y="10"/>
                  </a:cubicBezTo>
                  <a:cubicBezTo>
                    <a:pt x="31" y="10"/>
                    <a:pt x="25" y="10"/>
                    <a:pt x="25" y="10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5" name="Freeform 278"/>
            <p:cNvSpPr>
              <a:spLocks/>
            </p:cNvSpPr>
            <p:nvPr/>
          </p:nvSpPr>
          <p:spPr bwMode="auto">
            <a:xfrm>
              <a:off x="6560660" y="3348008"/>
              <a:ext cx="130644" cy="36290"/>
            </a:xfrm>
            <a:custGeom>
              <a:avLst/>
              <a:gdLst>
                <a:gd name="T0" fmla="*/ 2147483646 w 132"/>
                <a:gd name="T1" fmla="*/ 0 h 36"/>
                <a:gd name="T2" fmla="*/ 2147483646 w 132"/>
                <a:gd name="T3" fmla="*/ 2147483646 h 36"/>
                <a:gd name="T4" fmla="*/ 0 w 132"/>
                <a:gd name="T5" fmla="*/ 2147483646 h 36"/>
                <a:gd name="T6" fmla="*/ 2147483646 w 132"/>
                <a:gd name="T7" fmla="*/ 2147483646 h 36"/>
                <a:gd name="T8" fmla="*/ 2147483646 w 132"/>
                <a:gd name="T9" fmla="*/ 2147483646 h 36"/>
                <a:gd name="T10" fmla="*/ 2147483646 w 132"/>
                <a:gd name="T11" fmla="*/ 2147483646 h 36"/>
                <a:gd name="T12" fmla="*/ 2147483646 w 132"/>
                <a:gd name="T13" fmla="*/ 2147483646 h 36"/>
                <a:gd name="T14" fmla="*/ 2147483646 w 132"/>
                <a:gd name="T15" fmla="*/ 2147483646 h 36"/>
                <a:gd name="T16" fmla="*/ 2147483646 w 132"/>
                <a:gd name="T17" fmla="*/ 2147483646 h 36"/>
                <a:gd name="T18" fmla="*/ 2147483646 w 132"/>
                <a:gd name="T19" fmla="*/ 0 h 36"/>
                <a:gd name="T20" fmla="*/ 2147483646 w 132"/>
                <a:gd name="T21" fmla="*/ 0 h 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36">
                  <a:moveTo>
                    <a:pt x="24" y="0"/>
                  </a:moveTo>
                  <a:lnTo>
                    <a:pt x="24" y="12"/>
                  </a:lnTo>
                  <a:lnTo>
                    <a:pt x="0" y="18"/>
                  </a:lnTo>
                  <a:lnTo>
                    <a:pt x="30" y="30"/>
                  </a:lnTo>
                  <a:lnTo>
                    <a:pt x="42" y="36"/>
                  </a:lnTo>
                  <a:lnTo>
                    <a:pt x="66" y="36"/>
                  </a:lnTo>
                  <a:lnTo>
                    <a:pt x="84" y="24"/>
                  </a:lnTo>
                  <a:lnTo>
                    <a:pt x="132" y="30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6" name="Freeform 279"/>
            <p:cNvSpPr>
              <a:spLocks/>
            </p:cNvSpPr>
            <p:nvPr/>
          </p:nvSpPr>
          <p:spPr bwMode="auto">
            <a:xfrm>
              <a:off x="8284432" y="2946400"/>
              <a:ext cx="59273" cy="35080"/>
            </a:xfrm>
            <a:custGeom>
              <a:avLst/>
              <a:gdLst>
                <a:gd name="T0" fmla="*/ 0 w 60"/>
                <a:gd name="T1" fmla="*/ 2147483646 h 36"/>
                <a:gd name="T2" fmla="*/ 2147483646 w 60"/>
                <a:gd name="T3" fmla="*/ 0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2147483646 h 36"/>
                <a:gd name="T10" fmla="*/ 2147483646 w 60"/>
                <a:gd name="T11" fmla="*/ 2147483646 h 36"/>
                <a:gd name="T12" fmla="*/ 0 w 60"/>
                <a:gd name="T13" fmla="*/ 2147483646 h 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36">
                  <a:moveTo>
                    <a:pt x="0" y="12"/>
                  </a:moveTo>
                  <a:lnTo>
                    <a:pt x="36" y="0"/>
                  </a:lnTo>
                  <a:lnTo>
                    <a:pt x="60" y="6"/>
                  </a:lnTo>
                  <a:lnTo>
                    <a:pt x="60" y="18"/>
                  </a:lnTo>
                  <a:lnTo>
                    <a:pt x="54" y="36"/>
                  </a:lnTo>
                  <a:lnTo>
                    <a:pt x="30" y="2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7" name="Freeform 280"/>
            <p:cNvSpPr>
              <a:spLocks/>
            </p:cNvSpPr>
            <p:nvPr/>
          </p:nvSpPr>
          <p:spPr bwMode="auto">
            <a:xfrm>
              <a:off x="8217900" y="2878659"/>
              <a:ext cx="24193" cy="47177"/>
            </a:xfrm>
            <a:custGeom>
              <a:avLst/>
              <a:gdLst>
                <a:gd name="T0" fmla="*/ 0 w 24"/>
                <a:gd name="T1" fmla="*/ 2147483646 h 48"/>
                <a:gd name="T2" fmla="*/ 2147483646 w 24"/>
                <a:gd name="T3" fmla="*/ 2147483646 h 48"/>
                <a:gd name="T4" fmla="*/ 2147483646 w 24"/>
                <a:gd name="T5" fmla="*/ 0 h 48"/>
                <a:gd name="T6" fmla="*/ 2147483646 w 24"/>
                <a:gd name="T7" fmla="*/ 2147483646 h 48"/>
                <a:gd name="T8" fmla="*/ 2147483646 w 24"/>
                <a:gd name="T9" fmla="*/ 2147483646 h 48"/>
                <a:gd name="T10" fmla="*/ 0 w 24"/>
                <a:gd name="T11" fmla="*/ 2147483646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48">
                  <a:moveTo>
                    <a:pt x="0" y="48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8" name="Freeform 281"/>
            <p:cNvSpPr>
              <a:spLocks/>
            </p:cNvSpPr>
            <p:nvPr/>
          </p:nvSpPr>
          <p:spPr bwMode="auto">
            <a:xfrm>
              <a:off x="8211852" y="2830272"/>
              <a:ext cx="30241" cy="36290"/>
            </a:xfrm>
            <a:custGeom>
              <a:avLst/>
              <a:gdLst>
                <a:gd name="T0" fmla="*/ 0 w 30"/>
                <a:gd name="T1" fmla="*/ 2147483646 h 37"/>
                <a:gd name="T2" fmla="*/ 2147483646 w 30"/>
                <a:gd name="T3" fmla="*/ 0 h 37"/>
                <a:gd name="T4" fmla="*/ 2147483646 w 30"/>
                <a:gd name="T5" fmla="*/ 2147483646 h 37"/>
                <a:gd name="T6" fmla="*/ 2147483646 w 30"/>
                <a:gd name="T7" fmla="*/ 2147483646 h 37"/>
                <a:gd name="T8" fmla="*/ 0 w 30"/>
                <a:gd name="T9" fmla="*/ 2147483646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" h="37">
                  <a:moveTo>
                    <a:pt x="0" y="12"/>
                  </a:moveTo>
                  <a:lnTo>
                    <a:pt x="24" y="0"/>
                  </a:lnTo>
                  <a:lnTo>
                    <a:pt x="30" y="24"/>
                  </a:lnTo>
                  <a:lnTo>
                    <a:pt x="24" y="37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79" name="Freeform 282"/>
            <p:cNvSpPr>
              <a:spLocks/>
            </p:cNvSpPr>
            <p:nvPr/>
          </p:nvSpPr>
          <p:spPr bwMode="auto">
            <a:xfrm>
              <a:off x="8820313" y="2964544"/>
              <a:ext cx="30242" cy="6049"/>
            </a:xfrm>
            <a:custGeom>
              <a:avLst/>
              <a:gdLst>
                <a:gd name="T0" fmla="*/ 2147483646 w 30"/>
                <a:gd name="T1" fmla="*/ 0 h 6"/>
                <a:gd name="T2" fmla="*/ 2147483646 w 30"/>
                <a:gd name="T3" fmla="*/ 0 h 6"/>
                <a:gd name="T4" fmla="*/ 0 w 30"/>
                <a:gd name="T5" fmla="*/ 2147483646 h 6"/>
                <a:gd name="T6" fmla="*/ 2147483646 w 3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6">
                  <a:moveTo>
                    <a:pt x="24" y="0"/>
                  </a:moveTo>
                  <a:lnTo>
                    <a:pt x="30" y="0"/>
                  </a:lnTo>
                  <a:lnTo>
                    <a:pt x="0" y="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0" name="Rectangle 283"/>
            <p:cNvSpPr>
              <a:spLocks noChangeArrowheads="1"/>
            </p:cNvSpPr>
            <p:nvPr/>
          </p:nvSpPr>
          <p:spPr bwMode="auto">
            <a:xfrm>
              <a:off x="8713862" y="3141155"/>
              <a:ext cx="0" cy="241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281" name="Freeform 284"/>
            <p:cNvSpPr>
              <a:spLocks/>
            </p:cNvSpPr>
            <p:nvPr/>
          </p:nvSpPr>
          <p:spPr bwMode="auto">
            <a:xfrm>
              <a:off x="8516687" y="2850836"/>
              <a:ext cx="374996" cy="136692"/>
            </a:xfrm>
            <a:custGeom>
              <a:avLst/>
              <a:gdLst>
                <a:gd name="T0" fmla="*/ 2147483646 w 10616"/>
                <a:gd name="T1" fmla="*/ 2147483646 h 10000"/>
                <a:gd name="T2" fmla="*/ 2147483646 w 10616"/>
                <a:gd name="T3" fmla="*/ 2147483646 h 10000"/>
                <a:gd name="T4" fmla="*/ 2147483646 w 10616"/>
                <a:gd name="T5" fmla="*/ 2147483646 h 10000"/>
                <a:gd name="T6" fmla="*/ 2147483646 w 10616"/>
                <a:gd name="T7" fmla="*/ 2147483646 h 10000"/>
                <a:gd name="T8" fmla="*/ 2147483646 w 10616"/>
                <a:gd name="T9" fmla="*/ 2147483646 h 10000"/>
                <a:gd name="T10" fmla="*/ 2147483646 w 10616"/>
                <a:gd name="T11" fmla="*/ 2147483646 h 10000"/>
                <a:gd name="T12" fmla="*/ 2147483646 w 10616"/>
                <a:gd name="T13" fmla="*/ 2147483646 h 10000"/>
                <a:gd name="T14" fmla="*/ 2147483646 w 10616"/>
                <a:gd name="T15" fmla="*/ 2147483646 h 10000"/>
                <a:gd name="T16" fmla="*/ 2147483646 w 10616"/>
                <a:gd name="T17" fmla="*/ 2147483646 h 10000"/>
                <a:gd name="T18" fmla="*/ 2147483646 w 10616"/>
                <a:gd name="T19" fmla="*/ 2147483646 h 10000"/>
                <a:gd name="T20" fmla="*/ 2147483646 w 10616"/>
                <a:gd name="T21" fmla="*/ 2147483646 h 10000"/>
                <a:gd name="T22" fmla="*/ 2147483646 w 10616"/>
                <a:gd name="T23" fmla="*/ 2147483646 h 10000"/>
                <a:gd name="T24" fmla="*/ 2147483646 w 10616"/>
                <a:gd name="T25" fmla="*/ 0 h 10000"/>
                <a:gd name="T26" fmla="*/ 2147483646 w 10616"/>
                <a:gd name="T27" fmla="*/ 0 h 10000"/>
                <a:gd name="T28" fmla="*/ 2147483646 w 10616"/>
                <a:gd name="T29" fmla="*/ 2147483646 h 10000"/>
                <a:gd name="T30" fmla="*/ 2147483646 w 10616"/>
                <a:gd name="T31" fmla="*/ 2147483646 h 10000"/>
                <a:gd name="T32" fmla="*/ 2147483646 w 10616"/>
                <a:gd name="T33" fmla="*/ 2147483646 h 10000"/>
                <a:gd name="T34" fmla="*/ 2147483646 w 10616"/>
                <a:gd name="T35" fmla="*/ 2147483646 h 10000"/>
                <a:gd name="T36" fmla="*/ 2147483646 w 10616"/>
                <a:gd name="T37" fmla="*/ 2147483646 h 10000"/>
                <a:gd name="T38" fmla="*/ 2147483646 w 10616"/>
                <a:gd name="T39" fmla="*/ 0 h 10000"/>
                <a:gd name="T40" fmla="*/ 2147483646 w 10616"/>
                <a:gd name="T41" fmla="*/ 0 h 10000"/>
                <a:gd name="T42" fmla="*/ 2147483646 w 10616"/>
                <a:gd name="T43" fmla="*/ 0 h 10000"/>
                <a:gd name="T44" fmla="*/ 2147483646 w 10616"/>
                <a:gd name="T45" fmla="*/ 2147483646 h 10000"/>
                <a:gd name="T46" fmla="*/ 2147483646 w 10616"/>
                <a:gd name="T47" fmla="*/ 2147483646 h 10000"/>
                <a:gd name="T48" fmla="*/ 2147483646 w 10616"/>
                <a:gd name="T49" fmla="*/ 2147483646 h 10000"/>
                <a:gd name="T50" fmla="*/ 2147483646 w 10616"/>
                <a:gd name="T51" fmla="*/ 2147483646 h 10000"/>
                <a:gd name="T52" fmla="*/ 2147483646 w 10616"/>
                <a:gd name="T53" fmla="*/ 2147483646 h 10000"/>
                <a:gd name="T54" fmla="*/ 2147483646 w 10616"/>
                <a:gd name="T55" fmla="*/ 2147483646 h 10000"/>
                <a:gd name="T56" fmla="*/ 2147483646 w 10616"/>
                <a:gd name="T57" fmla="*/ 2147483646 h 10000"/>
                <a:gd name="T58" fmla="*/ 2147483646 w 10616"/>
                <a:gd name="T59" fmla="*/ 2147483646 h 10000"/>
                <a:gd name="T60" fmla="*/ 2147483646 w 10616"/>
                <a:gd name="T61" fmla="*/ 2147483646 h 10000"/>
                <a:gd name="T62" fmla="*/ 0 w 10616"/>
                <a:gd name="T63" fmla="*/ 2147483646 h 10000"/>
                <a:gd name="T64" fmla="*/ 2147483646 w 10616"/>
                <a:gd name="T65" fmla="*/ 2147483646 h 10000"/>
                <a:gd name="T66" fmla="*/ 2147483646 w 10616"/>
                <a:gd name="T67" fmla="*/ 2147483646 h 10000"/>
                <a:gd name="T68" fmla="*/ 2147483646 w 10616"/>
                <a:gd name="T69" fmla="*/ 2147483646 h 10000"/>
                <a:gd name="T70" fmla="*/ 2147483646 w 10616"/>
                <a:gd name="T71" fmla="*/ 2147483646 h 10000"/>
                <a:gd name="T72" fmla="*/ 2147483646 w 10616"/>
                <a:gd name="T73" fmla="*/ 2147483646 h 10000"/>
                <a:gd name="T74" fmla="*/ 2147483646 w 10616"/>
                <a:gd name="T75" fmla="*/ 2147483646 h 10000"/>
                <a:gd name="T76" fmla="*/ 2147483646 w 10616"/>
                <a:gd name="T77" fmla="*/ 2147483646 h 10000"/>
                <a:gd name="T78" fmla="*/ 2147483646 w 10616"/>
                <a:gd name="T79" fmla="*/ 2147483646 h 10000"/>
                <a:gd name="T80" fmla="*/ 2147483646 w 10616"/>
                <a:gd name="T81" fmla="*/ 2147483646 h 10000"/>
                <a:gd name="T82" fmla="*/ 2147483646 w 10616"/>
                <a:gd name="T83" fmla="*/ 2147483646 h 10000"/>
                <a:gd name="T84" fmla="*/ 2147483646 w 10616"/>
                <a:gd name="T85" fmla="*/ 2147483646 h 100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616" h="10000">
                  <a:moveTo>
                    <a:pt x="6379" y="8696"/>
                  </a:moveTo>
                  <a:lnTo>
                    <a:pt x="6718" y="9130"/>
                  </a:lnTo>
                  <a:lnTo>
                    <a:pt x="8582" y="8696"/>
                  </a:lnTo>
                  <a:lnTo>
                    <a:pt x="9430" y="8261"/>
                  </a:lnTo>
                  <a:lnTo>
                    <a:pt x="10277" y="7826"/>
                  </a:lnTo>
                  <a:lnTo>
                    <a:pt x="10616" y="8261"/>
                  </a:lnTo>
                  <a:cubicBezTo>
                    <a:pt x="10560" y="7826"/>
                    <a:pt x="10503" y="7392"/>
                    <a:pt x="10447" y="6957"/>
                  </a:cubicBezTo>
                  <a:lnTo>
                    <a:pt x="10447" y="3913"/>
                  </a:lnTo>
                  <a:cubicBezTo>
                    <a:pt x="10503" y="3768"/>
                    <a:pt x="10560" y="3623"/>
                    <a:pt x="10616" y="3478"/>
                  </a:cubicBezTo>
                  <a:lnTo>
                    <a:pt x="9938" y="1304"/>
                  </a:lnTo>
                  <a:lnTo>
                    <a:pt x="9599" y="435"/>
                  </a:lnTo>
                  <a:lnTo>
                    <a:pt x="9091" y="435"/>
                  </a:lnTo>
                  <a:cubicBezTo>
                    <a:pt x="9034" y="290"/>
                    <a:pt x="8978" y="145"/>
                    <a:pt x="8921" y="0"/>
                  </a:cubicBezTo>
                  <a:lnTo>
                    <a:pt x="8243" y="1304"/>
                  </a:lnTo>
                  <a:lnTo>
                    <a:pt x="7396" y="1304"/>
                  </a:lnTo>
                  <a:lnTo>
                    <a:pt x="7226" y="1304"/>
                  </a:lnTo>
                  <a:lnTo>
                    <a:pt x="6548" y="435"/>
                  </a:lnTo>
                  <a:lnTo>
                    <a:pt x="6040" y="0"/>
                  </a:lnTo>
                  <a:lnTo>
                    <a:pt x="4684" y="0"/>
                  </a:lnTo>
                  <a:lnTo>
                    <a:pt x="4345" y="0"/>
                  </a:lnTo>
                  <a:lnTo>
                    <a:pt x="3836" y="435"/>
                  </a:lnTo>
                  <a:lnTo>
                    <a:pt x="3497" y="1304"/>
                  </a:lnTo>
                  <a:lnTo>
                    <a:pt x="2650" y="1739"/>
                  </a:lnTo>
                  <a:cubicBezTo>
                    <a:pt x="2593" y="1594"/>
                    <a:pt x="2537" y="1449"/>
                    <a:pt x="2480" y="1304"/>
                  </a:cubicBezTo>
                  <a:lnTo>
                    <a:pt x="2311" y="1304"/>
                  </a:lnTo>
                  <a:lnTo>
                    <a:pt x="1972" y="2609"/>
                  </a:lnTo>
                  <a:cubicBezTo>
                    <a:pt x="1746" y="2609"/>
                    <a:pt x="1494" y="2631"/>
                    <a:pt x="1294" y="2609"/>
                  </a:cubicBezTo>
                  <a:cubicBezTo>
                    <a:pt x="1094" y="2587"/>
                    <a:pt x="883" y="2261"/>
                    <a:pt x="770" y="2478"/>
                  </a:cubicBezTo>
                  <a:cubicBezTo>
                    <a:pt x="657" y="2695"/>
                    <a:pt x="333" y="2962"/>
                    <a:pt x="205" y="3117"/>
                  </a:cubicBezTo>
                  <a:cubicBezTo>
                    <a:pt x="77" y="3272"/>
                    <a:pt x="0" y="3266"/>
                    <a:pt x="0" y="3407"/>
                  </a:cubicBezTo>
                  <a:cubicBezTo>
                    <a:pt x="113" y="3701"/>
                    <a:pt x="482" y="5084"/>
                    <a:pt x="698" y="5748"/>
                  </a:cubicBezTo>
                  <a:cubicBezTo>
                    <a:pt x="914" y="6412"/>
                    <a:pt x="1138" y="6900"/>
                    <a:pt x="1294" y="7391"/>
                  </a:cubicBezTo>
                  <a:cubicBezTo>
                    <a:pt x="1450" y="7882"/>
                    <a:pt x="1520" y="8261"/>
                    <a:pt x="1633" y="8696"/>
                  </a:cubicBezTo>
                  <a:lnTo>
                    <a:pt x="3158" y="9130"/>
                  </a:lnTo>
                  <a:lnTo>
                    <a:pt x="3328" y="9130"/>
                  </a:lnTo>
                  <a:lnTo>
                    <a:pt x="4514" y="10000"/>
                  </a:lnTo>
                  <a:lnTo>
                    <a:pt x="5192" y="9130"/>
                  </a:lnTo>
                  <a:lnTo>
                    <a:pt x="5870" y="10000"/>
                  </a:lnTo>
                  <a:lnTo>
                    <a:pt x="6379" y="86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2" name="Freeform 285"/>
            <p:cNvSpPr>
              <a:spLocks/>
            </p:cNvSpPr>
            <p:nvPr/>
          </p:nvSpPr>
          <p:spPr bwMode="auto">
            <a:xfrm>
              <a:off x="8705395" y="2964544"/>
              <a:ext cx="137902" cy="111289"/>
            </a:xfrm>
            <a:custGeom>
              <a:avLst/>
              <a:gdLst>
                <a:gd name="T0" fmla="*/ 2147483646 w 139"/>
                <a:gd name="T1" fmla="*/ 2147483646 h 114"/>
                <a:gd name="T2" fmla="*/ 2147483646 w 139"/>
                <a:gd name="T3" fmla="*/ 2147483646 h 114"/>
                <a:gd name="T4" fmla="*/ 2147483646 w 139"/>
                <a:gd name="T5" fmla="*/ 2147483646 h 114"/>
                <a:gd name="T6" fmla="*/ 2147483646 w 139"/>
                <a:gd name="T7" fmla="*/ 2147483646 h 114"/>
                <a:gd name="T8" fmla="*/ 2147483646 w 139"/>
                <a:gd name="T9" fmla="*/ 2147483646 h 114"/>
                <a:gd name="T10" fmla="*/ 2147483646 w 139"/>
                <a:gd name="T11" fmla="*/ 2147483646 h 114"/>
                <a:gd name="T12" fmla="*/ 2147483646 w 139"/>
                <a:gd name="T13" fmla="*/ 0 h 114"/>
                <a:gd name="T14" fmla="*/ 2147483646 w 139"/>
                <a:gd name="T15" fmla="*/ 2147483646 h 114"/>
                <a:gd name="T16" fmla="*/ 2147483646 w 139"/>
                <a:gd name="T17" fmla="*/ 2147483646 h 114"/>
                <a:gd name="T18" fmla="*/ 2147483646 w 139"/>
                <a:gd name="T19" fmla="*/ 2147483646 h 114"/>
                <a:gd name="T20" fmla="*/ 2147483646 w 139"/>
                <a:gd name="T21" fmla="*/ 2147483646 h 114"/>
                <a:gd name="T22" fmla="*/ 2147483646 w 139"/>
                <a:gd name="T23" fmla="*/ 2147483646 h 114"/>
                <a:gd name="T24" fmla="*/ 2147483646 w 139"/>
                <a:gd name="T25" fmla="*/ 2147483646 h 114"/>
                <a:gd name="T26" fmla="*/ 0 w 139"/>
                <a:gd name="T27" fmla="*/ 2147483646 h 114"/>
                <a:gd name="T28" fmla="*/ 2147483646 w 139"/>
                <a:gd name="T29" fmla="*/ 2147483646 h 114"/>
                <a:gd name="T30" fmla="*/ 2147483646 w 139"/>
                <a:gd name="T31" fmla="*/ 2147483646 h 1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9" h="114">
                  <a:moveTo>
                    <a:pt x="25" y="114"/>
                  </a:moveTo>
                  <a:lnTo>
                    <a:pt x="61" y="96"/>
                  </a:lnTo>
                  <a:lnTo>
                    <a:pt x="73" y="90"/>
                  </a:lnTo>
                  <a:lnTo>
                    <a:pt x="115" y="66"/>
                  </a:lnTo>
                  <a:lnTo>
                    <a:pt x="127" y="24"/>
                  </a:lnTo>
                  <a:lnTo>
                    <a:pt x="139" y="6"/>
                  </a:lnTo>
                  <a:lnTo>
                    <a:pt x="139" y="0"/>
                  </a:lnTo>
                  <a:lnTo>
                    <a:pt x="115" y="6"/>
                  </a:lnTo>
                  <a:lnTo>
                    <a:pt x="49" y="12"/>
                  </a:lnTo>
                  <a:lnTo>
                    <a:pt x="37" y="6"/>
                  </a:lnTo>
                  <a:lnTo>
                    <a:pt x="19" y="24"/>
                  </a:lnTo>
                  <a:lnTo>
                    <a:pt x="25" y="48"/>
                  </a:lnTo>
                  <a:lnTo>
                    <a:pt x="0" y="102"/>
                  </a:lnTo>
                  <a:lnTo>
                    <a:pt x="13" y="102"/>
                  </a:lnTo>
                  <a:lnTo>
                    <a:pt x="25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3" name="Freeform 286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4" name="Freeform 287"/>
            <p:cNvSpPr>
              <a:spLocks/>
            </p:cNvSpPr>
            <p:nvPr/>
          </p:nvSpPr>
          <p:spPr bwMode="auto">
            <a:xfrm>
              <a:off x="8687250" y="3052850"/>
              <a:ext cx="96773" cy="88305"/>
            </a:xfrm>
            <a:custGeom>
              <a:avLst/>
              <a:gdLst>
                <a:gd name="T0" fmla="*/ 2147483646 w 97"/>
                <a:gd name="T1" fmla="*/ 2147483646 h 90"/>
                <a:gd name="T2" fmla="*/ 2147483646 w 97"/>
                <a:gd name="T3" fmla="*/ 0 h 90"/>
                <a:gd name="T4" fmla="*/ 2147483646 w 97"/>
                <a:gd name="T5" fmla="*/ 2147483646 h 90"/>
                <a:gd name="T6" fmla="*/ 2147483646 w 97"/>
                <a:gd name="T7" fmla="*/ 2147483646 h 90"/>
                <a:gd name="T8" fmla="*/ 2147483646 w 97"/>
                <a:gd name="T9" fmla="*/ 2147483646 h 90"/>
                <a:gd name="T10" fmla="*/ 2147483646 w 97"/>
                <a:gd name="T11" fmla="*/ 2147483646 h 90"/>
                <a:gd name="T12" fmla="*/ 2147483646 w 97"/>
                <a:gd name="T13" fmla="*/ 2147483646 h 90"/>
                <a:gd name="T14" fmla="*/ 0 w 97"/>
                <a:gd name="T15" fmla="*/ 2147483646 h 90"/>
                <a:gd name="T16" fmla="*/ 2147483646 w 97"/>
                <a:gd name="T17" fmla="*/ 2147483646 h 90"/>
                <a:gd name="T18" fmla="*/ 2147483646 w 97"/>
                <a:gd name="T19" fmla="*/ 2147483646 h 90"/>
                <a:gd name="T20" fmla="*/ 2147483646 w 97"/>
                <a:gd name="T21" fmla="*/ 2147483646 h 90"/>
                <a:gd name="T22" fmla="*/ 2147483646 w 97"/>
                <a:gd name="T23" fmla="*/ 2147483646 h 90"/>
                <a:gd name="T24" fmla="*/ 2147483646 w 97"/>
                <a:gd name="T25" fmla="*/ 2147483646 h 90"/>
                <a:gd name="T26" fmla="*/ 2147483646 w 97"/>
                <a:gd name="T27" fmla="*/ 2147483646 h 90"/>
                <a:gd name="T28" fmla="*/ 2147483646 w 97"/>
                <a:gd name="T29" fmla="*/ 2147483646 h 90"/>
                <a:gd name="T30" fmla="*/ 2147483646 w 97"/>
                <a:gd name="T31" fmla="*/ 2147483646 h 90"/>
                <a:gd name="T32" fmla="*/ 2147483646 w 97"/>
                <a:gd name="T33" fmla="*/ 2147483646 h 90"/>
                <a:gd name="T34" fmla="*/ 2147483646 w 97"/>
                <a:gd name="T35" fmla="*/ 2147483646 h 90"/>
                <a:gd name="T36" fmla="*/ 2147483646 w 97"/>
                <a:gd name="T37" fmla="*/ 2147483646 h 90"/>
                <a:gd name="T38" fmla="*/ 2147483646 w 97"/>
                <a:gd name="T39" fmla="*/ 2147483646 h 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97" h="90">
                  <a:moveTo>
                    <a:pt x="91" y="24"/>
                  </a:moveTo>
                  <a:lnTo>
                    <a:pt x="91" y="0"/>
                  </a:lnTo>
                  <a:lnTo>
                    <a:pt x="79" y="6"/>
                  </a:lnTo>
                  <a:lnTo>
                    <a:pt x="43" y="24"/>
                  </a:lnTo>
                  <a:lnTo>
                    <a:pt x="31" y="12"/>
                  </a:lnTo>
                  <a:lnTo>
                    <a:pt x="18" y="12"/>
                  </a:lnTo>
                  <a:lnTo>
                    <a:pt x="12" y="18"/>
                  </a:lnTo>
                  <a:lnTo>
                    <a:pt x="0" y="42"/>
                  </a:lnTo>
                  <a:lnTo>
                    <a:pt x="18" y="90"/>
                  </a:lnTo>
                  <a:lnTo>
                    <a:pt x="25" y="90"/>
                  </a:lnTo>
                  <a:lnTo>
                    <a:pt x="37" y="90"/>
                  </a:lnTo>
                  <a:lnTo>
                    <a:pt x="49" y="78"/>
                  </a:lnTo>
                  <a:lnTo>
                    <a:pt x="67" y="78"/>
                  </a:lnTo>
                  <a:lnTo>
                    <a:pt x="73" y="66"/>
                  </a:lnTo>
                  <a:lnTo>
                    <a:pt x="61" y="36"/>
                  </a:lnTo>
                  <a:lnTo>
                    <a:pt x="85" y="30"/>
                  </a:lnTo>
                  <a:lnTo>
                    <a:pt x="97" y="24"/>
                  </a:lnTo>
                  <a:lnTo>
                    <a:pt x="91" y="2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5" name="Freeform 288"/>
            <p:cNvSpPr>
              <a:spLocks/>
            </p:cNvSpPr>
            <p:nvPr/>
          </p:nvSpPr>
          <p:spPr bwMode="auto">
            <a:xfrm>
              <a:off x="9022327" y="3219784"/>
              <a:ext cx="90724" cy="59273"/>
            </a:xfrm>
            <a:custGeom>
              <a:avLst/>
              <a:gdLst>
                <a:gd name="T0" fmla="*/ 2147483646 w 90"/>
                <a:gd name="T1" fmla="*/ 2147483646 h 60"/>
                <a:gd name="T2" fmla="*/ 2147483646 w 90"/>
                <a:gd name="T3" fmla="*/ 2147483646 h 60"/>
                <a:gd name="T4" fmla="*/ 2147483646 w 90"/>
                <a:gd name="T5" fmla="*/ 2147483646 h 60"/>
                <a:gd name="T6" fmla="*/ 2147483646 w 90"/>
                <a:gd name="T7" fmla="*/ 2147483646 h 60"/>
                <a:gd name="T8" fmla="*/ 2147483646 w 90"/>
                <a:gd name="T9" fmla="*/ 0 h 60"/>
                <a:gd name="T10" fmla="*/ 2147483646 w 90"/>
                <a:gd name="T11" fmla="*/ 2147483646 h 60"/>
                <a:gd name="T12" fmla="*/ 2147483646 w 90"/>
                <a:gd name="T13" fmla="*/ 2147483646 h 60"/>
                <a:gd name="T14" fmla="*/ 0 w 90"/>
                <a:gd name="T15" fmla="*/ 2147483646 h 60"/>
                <a:gd name="T16" fmla="*/ 2147483646 w 90"/>
                <a:gd name="T17" fmla="*/ 2147483646 h 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0" h="60">
                  <a:moveTo>
                    <a:pt x="18" y="48"/>
                  </a:moveTo>
                  <a:lnTo>
                    <a:pt x="66" y="60"/>
                  </a:lnTo>
                  <a:lnTo>
                    <a:pt x="78" y="30"/>
                  </a:lnTo>
                  <a:lnTo>
                    <a:pt x="90" y="24"/>
                  </a:lnTo>
                  <a:lnTo>
                    <a:pt x="84" y="0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0" y="24"/>
                  </a:lnTo>
                  <a:lnTo>
                    <a:pt x="1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6" name="Freeform 289"/>
            <p:cNvSpPr>
              <a:spLocks/>
            </p:cNvSpPr>
            <p:nvPr/>
          </p:nvSpPr>
          <p:spPr bwMode="auto">
            <a:xfrm>
              <a:off x="9035633" y="3242767"/>
              <a:ext cx="142740" cy="165724"/>
            </a:xfrm>
            <a:custGeom>
              <a:avLst/>
              <a:gdLst>
                <a:gd name="T0" fmla="*/ 2147483646 w 24"/>
                <a:gd name="T1" fmla="*/ 2147483646 h 28"/>
                <a:gd name="T2" fmla="*/ 2147483646 w 24"/>
                <a:gd name="T3" fmla="*/ 2147483646 h 28"/>
                <a:gd name="T4" fmla="*/ 2147483646 w 24"/>
                <a:gd name="T5" fmla="*/ 2147483646 h 28"/>
                <a:gd name="T6" fmla="*/ 2147483646 w 24"/>
                <a:gd name="T7" fmla="*/ 2147483646 h 28"/>
                <a:gd name="T8" fmla="*/ 0 w 24"/>
                <a:gd name="T9" fmla="*/ 2147483646 h 28"/>
                <a:gd name="T10" fmla="*/ 2147483646 w 24"/>
                <a:gd name="T11" fmla="*/ 2147483646 h 28"/>
                <a:gd name="T12" fmla="*/ 2147483646 w 24"/>
                <a:gd name="T13" fmla="*/ 2147483646 h 28"/>
                <a:gd name="T14" fmla="*/ 2147483646 w 24"/>
                <a:gd name="T15" fmla="*/ 2147483646 h 28"/>
                <a:gd name="T16" fmla="*/ 2147483646 w 24"/>
                <a:gd name="T17" fmla="*/ 2147483646 h 28"/>
                <a:gd name="T18" fmla="*/ 2147483646 w 24"/>
                <a:gd name="T19" fmla="*/ 2147483646 h 28"/>
                <a:gd name="T20" fmla="*/ 2147483646 w 24"/>
                <a:gd name="T21" fmla="*/ 2147483646 h 28"/>
                <a:gd name="T22" fmla="*/ 2147483646 w 24"/>
                <a:gd name="T23" fmla="*/ 2147483646 h 28"/>
                <a:gd name="T24" fmla="*/ 2147483646 w 24"/>
                <a:gd name="T25" fmla="*/ 0 h 28"/>
                <a:gd name="T26" fmla="*/ 2147483646 w 24"/>
                <a:gd name="T27" fmla="*/ 0 h 28"/>
                <a:gd name="T28" fmla="*/ 2147483646 w 24"/>
                <a:gd name="T29" fmla="*/ 2147483646 h 28"/>
                <a:gd name="T30" fmla="*/ 2147483646 w 24"/>
                <a:gd name="T31" fmla="*/ 2147483646 h 2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" h="28">
                  <a:moveTo>
                    <a:pt x="9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8"/>
                    <a:pt x="0" y="18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9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7" name="Freeform 290"/>
            <p:cNvSpPr>
              <a:spLocks/>
            </p:cNvSpPr>
            <p:nvPr/>
          </p:nvSpPr>
          <p:spPr bwMode="auto">
            <a:xfrm>
              <a:off x="8856603" y="3349218"/>
              <a:ext cx="202014" cy="125805"/>
            </a:xfrm>
            <a:custGeom>
              <a:avLst/>
              <a:gdLst>
                <a:gd name="T0" fmla="*/ 2147483646 w 34"/>
                <a:gd name="T1" fmla="*/ 0 h 21"/>
                <a:gd name="T2" fmla="*/ 2147483646 w 34"/>
                <a:gd name="T3" fmla="*/ 2147483646 h 21"/>
                <a:gd name="T4" fmla="*/ 2147483646 w 34"/>
                <a:gd name="T5" fmla="*/ 2147483646 h 21"/>
                <a:gd name="T6" fmla="*/ 2147483646 w 34"/>
                <a:gd name="T7" fmla="*/ 2147483646 h 21"/>
                <a:gd name="T8" fmla="*/ 0 w 34"/>
                <a:gd name="T9" fmla="*/ 2147483646 h 21"/>
                <a:gd name="T10" fmla="*/ 2147483646 w 34"/>
                <a:gd name="T11" fmla="*/ 2147483646 h 21"/>
                <a:gd name="T12" fmla="*/ 2147483646 w 34"/>
                <a:gd name="T13" fmla="*/ 2147483646 h 21"/>
                <a:gd name="T14" fmla="*/ 2147483646 w 34"/>
                <a:gd name="T15" fmla="*/ 2147483646 h 21"/>
                <a:gd name="T16" fmla="*/ 2147483646 w 34"/>
                <a:gd name="T17" fmla="*/ 2147483646 h 21"/>
                <a:gd name="T18" fmla="*/ 2147483646 w 34"/>
                <a:gd name="T19" fmla="*/ 2147483646 h 21"/>
                <a:gd name="T20" fmla="*/ 2147483646 w 34"/>
                <a:gd name="T21" fmla="*/ 2147483646 h 21"/>
                <a:gd name="T22" fmla="*/ 2147483646 w 34"/>
                <a:gd name="T23" fmla="*/ 2147483646 h 21"/>
                <a:gd name="T24" fmla="*/ 2147483646 w 34"/>
                <a:gd name="T25" fmla="*/ 2147483646 h 21"/>
                <a:gd name="T26" fmla="*/ 2147483646 w 3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" h="21">
                  <a:moveTo>
                    <a:pt x="30" y="0"/>
                  </a:moveTo>
                  <a:cubicBezTo>
                    <a:pt x="25" y="2"/>
                    <a:pt x="18" y="3"/>
                    <a:pt x="18" y="4"/>
                  </a:cubicBezTo>
                  <a:cubicBezTo>
                    <a:pt x="16" y="5"/>
                    <a:pt x="14" y="7"/>
                    <a:pt x="1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8" name="Freeform 291"/>
            <p:cNvSpPr>
              <a:spLocks/>
            </p:cNvSpPr>
            <p:nvPr/>
          </p:nvSpPr>
          <p:spPr bwMode="auto">
            <a:xfrm>
              <a:off x="8713862" y="3075833"/>
              <a:ext cx="374996" cy="321771"/>
            </a:xfrm>
            <a:custGeom>
              <a:avLst/>
              <a:gdLst>
                <a:gd name="T0" fmla="*/ 2147483646 w 63"/>
                <a:gd name="T1" fmla="*/ 2147483646 h 54"/>
                <a:gd name="T2" fmla="*/ 2147483646 w 63"/>
                <a:gd name="T3" fmla="*/ 2147483646 h 54"/>
                <a:gd name="T4" fmla="*/ 2147483646 w 63"/>
                <a:gd name="T5" fmla="*/ 2147483646 h 54"/>
                <a:gd name="T6" fmla="*/ 2147483646 w 63"/>
                <a:gd name="T7" fmla="*/ 2147483646 h 54"/>
                <a:gd name="T8" fmla="*/ 2147483646 w 63"/>
                <a:gd name="T9" fmla="*/ 2147483646 h 54"/>
                <a:gd name="T10" fmla="*/ 2147483646 w 63"/>
                <a:gd name="T11" fmla="*/ 2147483646 h 54"/>
                <a:gd name="T12" fmla="*/ 2147483646 w 63"/>
                <a:gd name="T13" fmla="*/ 2147483646 h 54"/>
                <a:gd name="T14" fmla="*/ 2147483646 w 63"/>
                <a:gd name="T15" fmla="*/ 2147483646 h 54"/>
                <a:gd name="T16" fmla="*/ 2147483646 w 63"/>
                <a:gd name="T17" fmla="*/ 2147483646 h 54"/>
                <a:gd name="T18" fmla="*/ 2147483646 w 63"/>
                <a:gd name="T19" fmla="*/ 2147483646 h 54"/>
                <a:gd name="T20" fmla="*/ 2147483646 w 63"/>
                <a:gd name="T21" fmla="*/ 2147483646 h 54"/>
                <a:gd name="T22" fmla="*/ 2147483646 w 63"/>
                <a:gd name="T23" fmla="*/ 2147483646 h 54"/>
                <a:gd name="T24" fmla="*/ 2147483646 w 63"/>
                <a:gd name="T25" fmla="*/ 2147483646 h 54"/>
                <a:gd name="T26" fmla="*/ 2147483646 w 63"/>
                <a:gd name="T27" fmla="*/ 2147483646 h 54"/>
                <a:gd name="T28" fmla="*/ 2147483646 w 63"/>
                <a:gd name="T29" fmla="*/ 0 h 54"/>
                <a:gd name="T30" fmla="*/ 2147483646 w 63"/>
                <a:gd name="T31" fmla="*/ 0 h 54"/>
                <a:gd name="T32" fmla="*/ 2147483646 w 63"/>
                <a:gd name="T33" fmla="*/ 2147483646 h 54"/>
                <a:gd name="T34" fmla="*/ 2147483646 w 63"/>
                <a:gd name="T35" fmla="*/ 2147483646 h 54"/>
                <a:gd name="T36" fmla="*/ 2147483646 w 63"/>
                <a:gd name="T37" fmla="*/ 2147483646 h 54"/>
                <a:gd name="T38" fmla="*/ 2147483646 w 63"/>
                <a:gd name="T39" fmla="*/ 2147483646 h 54"/>
                <a:gd name="T40" fmla="*/ 2147483646 w 63"/>
                <a:gd name="T41" fmla="*/ 2147483646 h 54"/>
                <a:gd name="T42" fmla="*/ 2147483646 w 63"/>
                <a:gd name="T43" fmla="*/ 2147483646 h 54"/>
                <a:gd name="T44" fmla="*/ 0 w 63"/>
                <a:gd name="T45" fmla="*/ 2147483646 h 54"/>
                <a:gd name="T46" fmla="*/ 2147483646 w 63"/>
                <a:gd name="T47" fmla="*/ 2147483646 h 54"/>
                <a:gd name="T48" fmla="*/ 2147483646 w 63"/>
                <a:gd name="T49" fmla="*/ 2147483646 h 54"/>
                <a:gd name="T50" fmla="*/ 2147483646 w 63"/>
                <a:gd name="T51" fmla="*/ 2147483646 h 54"/>
                <a:gd name="T52" fmla="*/ 2147483646 w 63"/>
                <a:gd name="T53" fmla="*/ 2147483646 h 54"/>
                <a:gd name="T54" fmla="*/ 2147483646 w 63"/>
                <a:gd name="T55" fmla="*/ 2147483646 h 54"/>
                <a:gd name="T56" fmla="*/ 2147483646 w 63"/>
                <a:gd name="T57" fmla="*/ 2147483646 h 54"/>
                <a:gd name="T58" fmla="*/ 2147483646 w 63"/>
                <a:gd name="T59" fmla="*/ 2147483646 h 54"/>
                <a:gd name="T60" fmla="*/ 2147483646 w 63"/>
                <a:gd name="T61" fmla="*/ 2147483646 h 54"/>
                <a:gd name="T62" fmla="*/ 2147483646 w 63"/>
                <a:gd name="T63" fmla="*/ 2147483646 h 54"/>
                <a:gd name="T64" fmla="*/ 2147483646 w 63"/>
                <a:gd name="T65" fmla="*/ 2147483646 h 54"/>
                <a:gd name="T66" fmla="*/ 2147483646 w 63"/>
                <a:gd name="T67" fmla="*/ 2147483646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3" h="54">
                  <a:moveTo>
                    <a:pt x="63" y="34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38" y="53"/>
                    <a:pt x="40" y="51"/>
                    <a:pt x="42" y="50"/>
                  </a:cubicBezTo>
                  <a:cubicBezTo>
                    <a:pt x="42" y="49"/>
                    <a:pt x="49" y="48"/>
                    <a:pt x="54" y="4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89" name="Freeform 292"/>
            <p:cNvSpPr>
              <a:spLocks/>
            </p:cNvSpPr>
            <p:nvPr/>
          </p:nvSpPr>
          <p:spPr bwMode="auto">
            <a:xfrm>
              <a:off x="9035633" y="3279057"/>
              <a:ext cx="59274" cy="7016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0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3" y="12"/>
                    <a:pt x="4" y="11"/>
                    <a:pt x="4" y="11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0" name="Freeform 293"/>
            <p:cNvSpPr>
              <a:spLocks/>
            </p:cNvSpPr>
            <p:nvPr/>
          </p:nvSpPr>
          <p:spPr bwMode="auto">
            <a:xfrm>
              <a:off x="8777975" y="2957286"/>
              <a:ext cx="189917" cy="191127"/>
            </a:xfrm>
            <a:custGeom>
              <a:avLst/>
              <a:gdLst>
                <a:gd name="T0" fmla="*/ 2147483646 w 192"/>
                <a:gd name="T1" fmla="*/ 2147483646 h 192"/>
                <a:gd name="T2" fmla="*/ 2147483646 w 192"/>
                <a:gd name="T3" fmla="*/ 2147483646 h 192"/>
                <a:gd name="T4" fmla="*/ 2147483646 w 192"/>
                <a:gd name="T5" fmla="*/ 2147483646 h 192"/>
                <a:gd name="T6" fmla="*/ 2147483646 w 192"/>
                <a:gd name="T7" fmla="*/ 2147483646 h 192"/>
                <a:gd name="T8" fmla="*/ 2147483646 w 192"/>
                <a:gd name="T9" fmla="*/ 2147483646 h 192"/>
                <a:gd name="T10" fmla="*/ 2147483646 w 192"/>
                <a:gd name="T11" fmla="*/ 0 h 192"/>
                <a:gd name="T12" fmla="*/ 2147483646 w 192"/>
                <a:gd name="T13" fmla="*/ 2147483646 h 192"/>
                <a:gd name="T14" fmla="*/ 2147483646 w 192"/>
                <a:gd name="T15" fmla="*/ 2147483646 h 192"/>
                <a:gd name="T16" fmla="*/ 2147483646 w 192"/>
                <a:gd name="T17" fmla="*/ 2147483646 h 192"/>
                <a:gd name="T18" fmla="*/ 2147483646 w 192"/>
                <a:gd name="T19" fmla="*/ 2147483646 h 192"/>
                <a:gd name="T20" fmla="*/ 2147483646 w 192"/>
                <a:gd name="T21" fmla="*/ 2147483646 h 192"/>
                <a:gd name="T22" fmla="*/ 0 w 192"/>
                <a:gd name="T23" fmla="*/ 2147483646 h 192"/>
                <a:gd name="T24" fmla="*/ 0 w 192"/>
                <a:gd name="T25" fmla="*/ 2147483646 h 192"/>
                <a:gd name="T26" fmla="*/ 2147483646 w 192"/>
                <a:gd name="T27" fmla="*/ 2147483646 h 192"/>
                <a:gd name="T28" fmla="*/ 2147483646 w 192"/>
                <a:gd name="T29" fmla="*/ 2147483646 h 192"/>
                <a:gd name="T30" fmla="*/ 2147483646 w 192"/>
                <a:gd name="T31" fmla="*/ 2147483646 h 192"/>
                <a:gd name="T32" fmla="*/ 2147483646 w 192"/>
                <a:gd name="T33" fmla="*/ 2147483646 h 192"/>
                <a:gd name="T34" fmla="*/ 2147483646 w 192"/>
                <a:gd name="T35" fmla="*/ 2147483646 h 192"/>
                <a:gd name="T36" fmla="*/ 2147483646 w 192"/>
                <a:gd name="T37" fmla="*/ 2147483646 h 192"/>
                <a:gd name="T38" fmla="*/ 2147483646 w 192"/>
                <a:gd name="T39" fmla="*/ 2147483646 h 192"/>
                <a:gd name="T40" fmla="*/ 2147483646 w 192"/>
                <a:gd name="T41" fmla="*/ 2147483646 h 192"/>
                <a:gd name="T42" fmla="*/ 2147483646 w 192"/>
                <a:gd name="T43" fmla="*/ 2147483646 h 192"/>
                <a:gd name="T44" fmla="*/ 2147483646 w 192"/>
                <a:gd name="T45" fmla="*/ 2147483646 h 19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2" h="192">
                  <a:moveTo>
                    <a:pt x="168" y="120"/>
                  </a:moveTo>
                  <a:lnTo>
                    <a:pt x="132" y="90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14" y="6"/>
                  </a:lnTo>
                  <a:lnTo>
                    <a:pt x="102" y="0"/>
                  </a:lnTo>
                  <a:lnTo>
                    <a:pt x="72" y="6"/>
                  </a:lnTo>
                  <a:lnTo>
                    <a:pt x="66" y="6"/>
                  </a:lnTo>
                  <a:lnTo>
                    <a:pt x="66" y="12"/>
                  </a:lnTo>
                  <a:lnTo>
                    <a:pt x="54" y="30"/>
                  </a:lnTo>
                  <a:lnTo>
                    <a:pt x="42" y="72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24" y="126"/>
                  </a:lnTo>
                  <a:lnTo>
                    <a:pt x="84" y="156"/>
                  </a:lnTo>
                  <a:lnTo>
                    <a:pt x="102" y="174"/>
                  </a:lnTo>
                  <a:lnTo>
                    <a:pt x="150" y="180"/>
                  </a:lnTo>
                  <a:lnTo>
                    <a:pt x="168" y="192"/>
                  </a:lnTo>
                  <a:lnTo>
                    <a:pt x="186" y="192"/>
                  </a:lnTo>
                  <a:lnTo>
                    <a:pt x="180" y="180"/>
                  </a:lnTo>
                  <a:lnTo>
                    <a:pt x="192" y="174"/>
                  </a:lnTo>
                  <a:lnTo>
                    <a:pt x="180" y="150"/>
                  </a:lnTo>
                  <a:lnTo>
                    <a:pt x="168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1" name="Freeform 294"/>
            <p:cNvSpPr>
              <a:spLocks/>
            </p:cNvSpPr>
            <p:nvPr/>
          </p:nvSpPr>
          <p:spPr bwMode="auto">
            <a:xfrm>
              <a:off x="8886845" y="2905271"/>
              <a:ext cx="358061" cy="325399"/>
            </a:xfrm>
            <a:custGeom>
              <a:avLst/>
              <a:gdLst>
                <a:gd name="T0" fmla="*/ 2147483646 w 60"/>
                <a:gd name="T1" fmla="*/ 2147483646 h 55"/>
                <a:gd name="T2" fmla="*/ 2147483646 w 60"/>
                <a:gd name="T3" fmla="*/ 2147483646 h 55"/>
                <a:gd name="T4" fmla="*/ 2147483646 w 60"/>
                <a:gd name="T5" fmla="*/ 2147483646 h 55"/>
                <a:gd name="T6" fmla="*/ 2147483646 w 60"/>
                <a:gd name="T7" fmla="*/ 2147483646 h 55"/>
                <a:gd name="T8" fmla="*/ 2147483646 w 60"/>
                <a:gd name="T9" fmla="*/ 2147483646 h 55"/>
                <a:gd name="T10" fmla="*/ 2147483646 w 60"/>
                <a:gd name="T11" fmla="*/ 2147483646 h 55"/>
                <a:gd name="T12" fmla="*/ 2147483646 w 60"/>
                <a:gd name="T13" fmla="*/ 2147483646 h 55"/>
                <a:gd name="T14" fmla="*/ 2147483646 w 60"/>
                <a:gd name="T15" fmla="*/ 2147483646 h 55"/>
                <a:gd name="T16" fmla="*/ 2147483646 w 60"/>
                <a:gd name="T17" fmla="*/ 2147483646 h 55"/>
                <a:gd name="T18" fmla="*/ 2147483646 w 60"/>
                <a:gd name="T19" fmla="*/ 2147483646 h 55"/>
                <a:gd name="T20" fmla="*/ 2147483646 w 60"/>
                <a:gd name="T21" fmla="*/ 2147483646 h 55"/>
                <a:gd name="T22" fmla="*/ 2147483646 w 60"/>
                <a:gd name="T23" fmla="*/ 2147483646 h 55"/>
                <a:gd name="T24" fmla="*/ 2147483646 w 60"/>
                <a:gd name="T25" fmla="*/ 2147483646 h 55"/>
                <a:gd name="T26" fmla="*/ 2147483646 w 60"/>
                <a:gd name="T27" fmla="*/ 2147483646 h 55"/>
                <a:gd name="T28" fmla="*/ 2147483646 w 60"/>
                <a:gd name="T29" fmla="*/ 2147483646 h 55"/>
                <a:gd name="T30" fmla="*/ 2147483646 w 60"/>
                <a:gd name="T31" fmla="*/ 2147483646 h 55"/>
                <a:gd name="T32" fmla="*/ 2147483646 w 60"/>
                <a:gd name="T33" fmla="*/ 2147483646 h 55"/>
                <a:gd name="T34" fmla="*/ 2147483646 w 60"/>
                <a:gd name="T35" fmla="*/ 2147483646 h 55"/>
                <a:gd name="T36" fmla="*/ 2147483646 w 60"/>
                <a:gd name="T37" fmla="*/ 2147483646 h 55"/>
                <a:gd name="T38" fmla="*/ 2147483646 w 60"/>
                <a:gd name="T39" fmla="*/ 2147483646 h 55"/>
                <a:gd name="T40" fmla="*/ 2147483646 w 60"/>
                <a:gd name="T41" fmla="*/ 0 h 55"/>
                <a:gd name="T42" fmla="*/ 2147483646 w 60"/>
                <a:gd name="T43" fmla="*/ 2147483646 h 55"/>
                <a:gd name="T44" fmla="*/ 2147483646 w 60"/>
                <a:gd name="T45" fmla="*/ 2147483646 h 55"/>
                <a:gd name="T46" fmla="*/ 0 w 60"/>
                <a:gd name="T47" fmla="*/ 0 h 55"/>
                <a:gd name="T48" fmla="*/ 0 w 60"/>
                <a:gd name="T49" fmla="*/ 0 h 55"/>
                <a:gd name="T50" fmla="*/ 0 w 60"/>
                <a:gd name="T51" fmla="*/ 2147483646 h 55"/>
                <a:gd name="T52" fmla="*/ 2147483646 w 60"/>
                <a:gd name="T53" fmla="*/ 2147483646 h 55"/>
                <a:gd name="T54" fmla="*/ 2147483646 w 60"/>
                <a:gd name="T55" fmla="*/ 2147483646 h 55"/>
                <a:gd name="T56" fmla="*/ 2147483646 w 60"/>
                <a:gd name="T57" fmla="*/ 2147483646 h 55"/>
                <a:gd name="T58" fmla="*/ 2147483646 w 60"/>
                <a:gd name="T59" fmla="*/ 2147483646 h 55"/>
                <a:gd name="T60" fmla="*/ 2147483646 w 60"/>
                <a:gd name="T61" fmla="*/ 2147483646 h 55"/>
                <a:gd name="T62" fmla="*/ 2147483646 w 60"/>
                <a:gd name="T63" fmla="*/ 2147483646 h 55"/>
                <a:gd name="T64" fmla="*/ 2147483646 w 60"/>
                <a:gd name="T65" fmla="*/ 2147483646 h 55"/>
                <a:gd name="T66" fmla="*/ 2147483646 w 60"/>
                <a:gd name="T67" fmla="*/ 2147483646 h 55"/>
                <a:gd name="T68" fmla="*/ 2147483646 w 60"/>
                <a:gd name="T69" fmla="*/ 2147483646 h 55"/>
                <a:gd name="T70" fmla="*/ 2147483646 w 60"/>
                <a:gd name="T71" fmla="*/ 2147483646 h 55"/>
                <a:gd name="T72" fmla="*/ 2147483646 w 60"/>
                <a:gd name="T73" fmla="*/ 2147483646 h 55"/>
                <a:gd name="T74" fmla="*/ 2147483646 w 60"/>
                <a:gd name="T75" fmla="*/ 2147483646 h 55"/>
                <a:gd name="T76" fmla="*/ 2147483646 w 60"/>
                <a:gd name="T77" fmla="*/ 2147483646 h 55"/>
                <a:gd name="T78" fmla="*/ 2147483646 w 60"/>
                <a:gd name="T79" fmla="*/ 2147483646 h 55"/>
                <a:gd name="T80" fmla="*/ 2147483646 w 60"/>
                <a:gd name="T81" fmla="*/ 2147483646 h 55"/>
                <a:gd name="T82" fmla="*/ 2147483646 w 60"/>
                <a:gd name="T83" fmla="*/ 2147483646 h 55"/>
                <a:gd name="T84" fmla="*/ 2147483646 w 60"/>
                <a:gd name="T85" fmla="*/ 2147483646 h 55"/>
                <a:gd name="T86" fmla="*/ 2147483646 w 60"/>
                <a:gd name="T87" fmla="*/ 2147483646 h 55"/>
                <a:gd name="T88" fmla="*/ 2147483646 w 60"/>
                <a:gd name="T89" fmla="*/ 2147483646 h 55"/>
                <a:gd name="T90" fmla="*/ 2147483646 w 60"/>
                <a:gd name="T91" fmla="*/ 2147483646 h 55"/>
                <a:gd name="T92" fmla="*/ 2147483646 w 60"/>
                <a:gd name="T93" fmla="*/ 2147483646 h 55"/>
                <a:gd name="T94" fmla="*/ 2147483646 w 60"/>
                <a:gd name="T95" fmla="*/ 2147483646 h 55"/>
                <a:gd name="T96" fmla="*/ 2147483646 w 60"/>
                <a:gd name="T97" fmla="*/ 2147483646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0" h="55">
                  <a:moveTo>
                    <a:pt x="53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"/>
                    <a:pt x="0" y="7"/>
                  </a:cubicBezTo>
                  <a:cubicBezTo>
                    <a:pt x="0" y="7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2" name="Freeform 299"/>
            <p:cNvSpPr>
              <a:spLocks/>
            </p:cNvSpPr>
            <p:nvPr/>
          </p:nvSpPr>
          <p:spPr bwMode="auto">
            <a:xfrm>
              <a:off x="8435639" y="2428663"/>
              <a:ext cx="120966" cy="82257"/>
            </a:xfrm>
            <a:custGeom>
              <a:avLst/>
              <a:gdLst>
                <a:gd name="T0" fmla="*/ 2147483646 w 20"/>
                <a:gd name="T1" fmla="*/ 2147483646 h 14"/>
                <a:gd name="T2" fmla="*/ 2147483646 w 20"/>
                <a:gd name="T3" fmla="*/ 2147483646 h 14"/>
                <a:gd name="T4" fmla="*/ 2147483646 w 20"/>
                <a:gd name="T5" fmla="*/ 0 h 14"/>
                <a:gd name="T6" fmla="*/ 2147483646 w 20"/>
                <a:gd name="T7" fmla="*/ 2147483646 h 14"/>
                <a:gd name="T8" fmla="*/ 2147483646 w 20"/>
                <a:gd name="T9" fmla="*/ 0 h 14"/>
                <a:gd name="T10" fmla="*/ 2147483646 w 20"/>
                <a:gd name="T11" fmla="*/ 0 h 14"/>
                <a:gd name="T12" fmla="*/ 2147483646 w 20"/>
                <a:gd name="T13" fmla="*/ 2147483646 h 14"/>
                <a:gd name="T14" fmla="*/ 2147483646 w 20"/>
                <a:gd name="T15" fmla="*/ 2147483646 h 14"/>
                <a:gd name="T16" fmla="*/ 0 w 20"/>
                <a:gd name="T17" fmla="*/ 2147483646 h 14"/>
                <a:gd name="T18" fmla="*/ 2147483646 w 20"/>
                <a:gd name="T19" fmla="*/ 2147483646 h 14"/>
                <a:gd name="T20" fmla="*/ 2147483646 w 20"/>
                <a:gd name="T21" fmla="*/ 2147483646 h 14"/>
                <a:gd name="T22" fmla="*/ 2147483646 w 20"/>
                <a:gd name="T23" fmla="*/ 2147483646 h 14"/>
                <a:gd name="T24" fmla="*/ 2147483646 w 20"/>
                <a:gd name="T25" fmla="*/ 2147483646 h 14"/>
                <a:gd name="T26" fmla="*/ 2147483646 w 20"/>
                <a:gd name="T27" fmla="*/ 2147483646 h 14"/>
                <a:gd name="T28" fmla="*/ 2147483646 w 20"/>
                <a:gd name="T29" fmla="*/ 2147483646 h 14"/>
                <a:gd name="T30" fmla="*/ 2147483646 w 20"/>
                <a:gd name="T31" fmla="*/ 2147483646 h 14"/>
                <a:gd name="T32" fmla="*/ 2147483646 w 20"/>
                <a:gd name="T33" fmla="*/ 2147483646 h 14"/>
                <a:gd name="T34" fmla="*/ 2147483646 w 20"/>
                <a:gd name="T35" fmla="*/ 2147483646 h 14"/>
                <a:gd name="T36" fmla="*/ 2147483646 w 20"/>
                <a:gd name="T37" fmla="*/ 2147483646 h 14"/>
                <a:gd name="T38" fmla="*/ 2147483646 w 20"/>
                <a:gd name="T39" fmla="*/ 2147483646 h 14"/>
                <a:gd name="T40" fmla="*/ 2147483646 w 20"/>
                <a:gd name="T41" fmla="*/ 2147483646 h 14"/>
                <a:gd name="T42" fmla="*/ 2147483646 w 20"/>
                <a:gd name="T43" fmla="*/ 2147483646 h 14"/>
                <a:gd name="T44" fmla="*/ 2147483646 w 20"/>
                <a:gd name="T45" fmla="*/ 2147483646 h 1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" h="14">
                  <a:moveTo>
                    <a:pt x="19" y="4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5" y="12"/>
                    <a:pt x="16" y="12"/>
                  </a:cubicBezTo>
                  <a:cubicBezTo>
                    <a:pt x="17" y="12"/>
                    <a:pt x="16" y="9"/>
                    <a:pt x="16" y="9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9" y="4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3" name="Freeform 300"/>
            <p:cNvSpPr>
              <a:spLocks/>
            </p:cNvSpPr>
            <p:nvPr/>
          </p:nvSpPr>
          <p:spPr bwMode="auto">
            <a:xfrm>
              <a:off x="8488865" y="2314955"/>
              <a:ext cx="90725" cy="77419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2147483646 h 78"/>
                <a:gd name="T10" fmla="*/ 2147483646 w 90"/>
                <a:gd name="T11" fmla="*/ 0 h 78"/>
                <a:gd name="T12" fmla="*/ 2147483646 w 90"/>
                <a:gd name="T13" fmla="*/ 0 h 78"/>
                <a:gd name="T14" fmla="*/ 2147483646 w 90"/>
                <a:gd name="T15" fmla="*/ 0 h 78"/>
                <a:gd name="T16" fmla="*/ 0 w 90"/>
                <a:gd name="T17" fmla="*/ 2147483646 h 78"/>
                <a:gd name="T18" fmla="*/ 0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2147483646 w 90"/>
                <a:gd name="T31" fmla="*/ 2147483646 h 7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0" h="78">
                  <a:moveTo>
                    <a:pt x="54" y="66"/>
                  </a:moveTo>
                  <a:lnTo>
                    <a:pt x="78" y="78"/>
                  </a:lnTo>
                  <a:lnTo>
                    <a:pt x="84" y="42"/>
                  </a:lnTo>
                  <a:lnTo>
                    <a:pt x="84" y="30"/>
                  </a:lnTo>
                  <a:lnTo>
                    <a:pt x="90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36" y="0"/>
                  </a:lnTo>
                  <a:lnTo>
                    <a:pt x="0" y="18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2" y="60"/>
                  </a:lnTo>
                  <a:lnTo>
                    <a:pt x="36" y="54"/>
                  </a:lnTo>
                  <a:lnTo>
                    <a:pt x="54" y="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4" name="Freeform 301"/>
            <p:cNvSpPr>
              <a:spLocks/>
            </p:cNvSpPr>
            <p:nvPr/>
          </p:nvSpPr>
          <p:spPr bwMode="auto">
            <a:xfrm>
              <a:off x="8485236" y="2434711"/>
              <a:ext cx="177820" cy="160886"/>
            </a:xfrm>
            <a:custGeom>
              <a:avLst/>
              <a:gdLst>
                <a:gd name="T0" fmla="*/ 2147483646 w 30"/>
                <a:gd name="T1" fmla="*/ 2147483646 h 27"/>
                <a:gd name="T2" fmla="*/ 2147483646 w 30"/>
                <a:gd name="T3" fmla="*/ 2147483646 h 27"/>
                <a:gd name="T4" fmla="*/ 2147483646 w 30"/>
                <a:gd name="T5" fmla="*/ 2147483646 h 27"/>
                <a:gd name="T6" fmla="*/ 2147483646 w 30"/>
                <a:gd name="T7" fmla="*/ 2147483646 h 27"/>
                <a:gd name="T8" fmla="*/ 2147483646 w 30"/>
                <a:gd name="T9" fmla="*/ 0 h 27"/>
                <a:gd name="T10" fmla="*/ 2147483646 w 30"/>
                <a:gd name="T11" fmla="*/ 2147483646 h 27"/>
                <a:gd name="T12" fmla="*/ 2147483646 w 30"/>
                <a:gd name="T13" fmla="*/ 2147483646 h 27"/>
                <a:gd name="T14" fmla="*/ 2147483646 w 30"/>
                <a:gd name="T15" fmla="*/ 2147483646 h 27"/>
                <a:gd name="T16" fmla="*/ 2147483646 w 30"/>
                <a:gd name="T17" fmla="*/ 2147483646 h 27"/>
                <a:gd name="T18" fmla="*/ 2147483646 w 30"/>
                <a:gd name="T19" fmla="*/ 2147483646 h 27"/>
                <a:gd name="T20" fmla="*/ 2147483646 w 30"/>
                <a:gd name="T21" fmla="*/ 2147483646 h 27"/>
                <a:gd name="T22" fmla="*/ 2147483646 w 30"/>
                <a:gd name="T23" fmla="*/ 2147483646 h 27"/>
                <a:gd name="T24" fmla="*/ 2147483646 w 30"/>
                <a:gd name="T25" fmla="*/ 2147483646 h 27"/>
                <a:gd name="T26" fmla="*/ 2147483646 w 30"/>
                <a:gd name="T27" fmla="*/ 2147483646 h 27"/>
                <a:gd name="T28" fmla="*/ 2147483646 w 30"/>
                <a:gd name="T29" fmla="*/ 2147483646 h 27"/>
                <a:gd name="T30" fmla="*/ 2147483646 w 30"/>
                <a:gd name="T31" fmla="*/ 2147483646 h 27"/>
                <a:gd name="T32" fmla="*/ 0 w 30"/>
                <a:gd name="T33" fmla="*/ 2147483646 h 27"/>
                <a:gd name="T34" fmla="*/ 2147483646 w 30"/>
                <a:gd name="T35" fmla="*/ 2147483646 h 27"/>
                <a:gd name="T36" fmla="*/ 2147483646 w 30"/>
                <a:gd name="T37" fmla="*/ 2147483646 h 27"/>
                <a:gd name="T38" fmla="*/ 2147483646 w 30"/>
                <a:gd name="T39" fmla="*/ 2147483646 h 27"/>
                <a:gd name="T40" fmla="*/ 2147483646 w 30"/>
                <a:gd name="T41" fmla="*/ 2147483646 h 27"/>
                <a:gd name="T42" fmla="*/ 2147483646 w 30"/>
                <a:gd name="T43" fmla="*/ 2147483646 h 27"/>
                <a:gd name="T44" fmla="*/ 2147483646 w 30"/>
                <a:gd name="T45" fmla="*/ 2147483646 h 27"/>
                <a:gd name="T46" fmla="*/ 2147483646 w 30"/>
                <a:gd name="T47" fmla="*/ 2147483646 h 27"/>
                <a:gd name="T48" fmla="*/ 2147483646 w 30"/>
                <a:gd name="T49" fmla="*/ 2147483646 h 27"/>
                <a:gd name="T50" fmla="*/ 2147483646 w 30"/>
                <a:gd name="T51" fmla="*/ 2147483646 h 27"/>
                <a:gd name="T52" fmla="*/ 2147483646 w 30"/>
                <a:gd name="T53" fmla="*/ 2147483646 h 27"/>
                <a:gd name="T54" fmla="*/ 2147483646 w 30"/>
                <a:gd name="T55" fmla="*/ 2147483646 h 27"/>
                <a:gd name="T56" fmla="*/ 2147483646 w 30"/>
                <a:gd name="T57" fmla="*/ 2147483646 h 2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0" h="27">
                  <a:moveTo>
                    <a:pt x="30" y="14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11"/>
                    <a:pt x="8" y="11"/>
                  </a:cubicBezTo>
                  <a:cubicBezTo>
                    <a:pt x="7" y="11"/>
                    <a:pt x="5" y="11"/>
                    <a:pt x="5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6"/>
                    <a:pt x="29" y="16"/>
                    <a:pt x="29" y="16"/>
                  </a:cubicBezTo>
                  <a:lnTo>
                    <a:pt x="30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5" name="Freeform 302"/>
            <p:cNvSpPr>
              <a:spLocks/>
            </p:cNvSpPr>
            <p:nvPr/>
          </p:nvSpPr>
          <p:spPr bwMode="auto">
            <a:xfrm>
              <a:off x="8441688" y="2369389"/>
              <a:ext cx="145160" cy="82257"/>
            </a:xfrm>
            <a:custGeom>
              <a:avLst/>
              <a:gdLst>
                <a:gd name="T0" fmla="*/ 2147483646 w 24"/>
                <a:gd name="T1" fmla="*/ 2147483646 h 14"/>
                <a:gd name="T2" fmla="*/ 2147483646 w 24"/>
                <a:gd name="T3" fmla="*/ 2147483646 h 14"/>
                <a:gd name="T4" fmla="*/ 2147483646 w 24"/>
                <a:gd name="T5" fmla="*/ 2147483646 h 14"/>
                <a:gd name="T6" fmla="*/ 2147483646 w 24"/>
                <a:gd name="T7" fmla="*/ 2147483646 h 14"/>
                <a:gd name="T8" fmla="*/ 2147483646 w 24"/>
                <a:gd name="T9" fmla="*/ 2147483646 h 14"/>
                <a:gd name="T10" fmla="*/ 2147483646 w 24"/>
                <a:gd name="T11" fmla="*/ 2147483646 h 14"/>
                <a:gd name="T12" fmla="*/ 2147483646 w 24"/>
                <a:gd name="T13" fmla="*/ 2147483646 h 14"/>
                <a:gd name="T14" fmla="*/ 2147483646 w 24"/>
                <a:gd name="T15" fmla="*/ 2147483646 h 14"/>
                <a:gd name="T16" fmla="*/ 2147483646 w 24"/>
                <a:gd name="T17" fmla="*/ 2147483646 h 14"/>
                <a:gd name="T18" fmla="*/ 2147483646 w 24"/>
                <a:gd name="T19" fmla="*/ 2147483646 h 14"/>
                <a:gd name="T20" fmla="*/ 2147483646 w 24"/>
                <a:gd name="T21" fmla="*/ 2147483646 h 14"/>
                <a:gd name="T22" fmla="*/ 2147483646 w 24"/>
                <a:gd name="T23" fmla="*/ 0 h 14"/>
                <a:gd name="T24" fmla="*/ 2147483646 w 24"/>
                <a:gd name="T25" fmla="*/ 2147483646 h 14"/>
                <a:gd name="T26" fmla="*/ 2147483646 w 24"/>
                <a:gd name="T27" fmla="*/ 2147483646 h 14"/>
                <a:gd name="T28" fmla="*/ 2147483646 w 24"/>
                <a:gd name="T29" fmla="*/ 2147483646 h 14"/>
                <a:gd name="T30" fmla="*/ 2147483646 w 24"/>
                <a:gd name="T31" fmla="*/ 2147483646 h 14"/>
                <a:gd name="T32" fmla="*/ 2147483646 w 24"/>
                <a:gd name="T33" fmla="*/ 2147483646 h 14"/>
                <a:gd name="T34" fmla="*/ 2147483646 w 24"/>
                <a:gd name="T35" fmla="*/ 2147483646 h 14"/>
                <a:gd name="T36" fmla="*/ 0 w 24"/>
                <a:gd name="T37" fmla="*/ 2147483646 h 14"/>
                <a:gd name="T38" fmla="*/ 2147483646 w 24"/>
                <a:gd name="T39" fmla="*/ 2147483646 h 14"/>
                <a:gd name="T40" fmla="*/ 2147483646 w 24"/>
                <a:gd name="T41" fmla="*/ 2147483646 h 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4" h="14">
                  <a:moveTo>
                    <a:pt x="8" y="10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7"/>
                    <a:pt x="1" y="8"/>
                  </a:cubicBezTo>
                  <a:cubicBezTo>
                    <a:pt x="1" y="8"/>
                    <a:pt x="0" y="10"/>
                    <a:pt x="0" y="11"/>
                  </a:cubicBezTo>
                  <a:cubicBezTo>
                    <a:pt x="4" y="10"/>
                    <a:pt x="4" y="10"/>
                    <a:pt x="4" y="10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6" name="Freeform 303"/>
            <p:cNvSpPr>
              <a:spLocks/>
            </p:cNvSpPr>
            <p:nvPr/>
          </p:nvSpPr>
          <p:spPr bwMode="auto">
            <a:xfrm>
              <a:off x="7754599" y="3475023"/>
              <a:ext cx="143950" cy="107661"/>
            </a:xfrm>
            <a:custGeom>
              <a:avLst/>
              <a:gdLst>
                <a:gd name="T0" fmla="*/ 2147483646 w 24"/>
                <a:gd name="T1" fmla="*/ 2147483646 h 18"/>
                <a:gd name="T2" fmla="*/ 2147483646 w 24"/>
                <a:gd name="T3" fmla="*/ 2147483646 h 18"/>
                <a:gd name="T4" fmla="*/ 2147483646 w 24"/>
                <a:gd name="T5" fmla="*/ 2147483646 h 18"/>
                <a:gd name="T6" fmla="*/ 2147483646 w 24"/>
                <a:gd name="T7" fmla="*/ 2147483646 h 18"/>
                <a:gd name="T8" fmla="*/ 2147483646 w 24"/>
                <a:gd name="T9" fmla="*/ 2147483646 h 18"/>
                <a:gd name="T10" fmla="*/ 2147483646 w 24"/>
                <a:gd name="T11" fmla="*/ 2147483646 h 18"/>
                <a:gd name="T12" fmla="*/ 2147483646 w 24"/>
                <a:gd name="T13" fmla="*/ 2147483646 h 18"/>
                <a:gd name="T14" fmla="*/ 2147483646 w 24"/>
                <a:gd name="T15" fmla="*/ 2147483646 h 18"/>
                <a:gd name="T16" fmla="*/ 2147483646 w 24"/>
                <a:gd name="T17" fmla="*/ 2147483646 h 18"/>
                <a:gd name="T18" fmla="*/ 2147483646 w 24"/>
                <a:gd name="T19" fmla="*/ 2147483646 h 18"/>
                <a:gd name="T20" fmla="*/ 2147483646 w 24"/>
                <a:gd name="T21" fmla="*/ 2147483646 h 18"/>
                <a:gd name="T22" fmla="*/ 2147483646 w 24"/>
                <a:gd name="T23" fmla="*/ 2147483646 h 18"/>
                <a:gd name="T24" fmla="*/ 2147483646 w 24"/>
                <a:gd name="T25" fmla="*/ 2147483646 h 18"/>
                <a:gd name="T26" fmla="*/ 2147483646 w 24"/>
                <a:gd name="T27" fmla="*/ 2147483646 h 18"/>
                <a:gd name="T28" fmla="*/ 2147483646 w 24"/>
                <a:gd name="T29" fmla="*/ 2147483646 h 18"/>
                <a:gd name="T30" fmla="*/ 2147483646 w 24"/>
                <a:gd name="T31" fmla="*/ 2147483646 h 18"/>
                <a:gd name="T32" fmla="*/ 2147483646 w 24"/>
                <a:gd name="T33" fmla="*/ 0 h 18"/>
                <a:gd name="T34" fmla="*/ 2147483646 w 24"/>
                <a:gd name="T35" fmla="*/ 0 h 18"/>
                <a:gd name="T36" fmla="*/ 2147483646 w 24"/>
                <a:gd name="T37" fmla="*/ 2147483646 h 18"/>
                <a:gd name="T38" fmla="*/ 2147483646 w 24"/>
                <a:gd name="T39" fmla="*/ 2147483646 h 18"/>
                <a:gd name="T40" fmla="*/ 2147483646 w 24"/>
                <a:gd name="T41" fmla="*/ 2147483646 h 18"/>
                <a:gd name="T42" fmla="*/ 0 w 24"/>
                <a:gd name="T43" fmla="*/ 2147483646 h 18"/>
                <a:gd name="T44" fmla="*/ 2147483646 w 24"/>
                <a:gd name="T45" fmla="*/ 2147483646 h 18"/>
                <a:gd name="T46" fmla="*/ 2147483646 w 24"/>
                <a:gd name="T47" fmla="*/ 2147483646 h 18"/>
                <a:gd name="T48" fmla="*/ 2147483646 w 24"/>
                <a:gd name="T49" fmla="*/ 2147483646 h 18"/>
                <a:gd name="T50" fmla="*/ 2147483646 w 24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" h="18">
                  <a:moveTo>
                    <a:pt x="9" y="10"/>
                  </a:moveTo>
                  <a:cubicBezTo>
                    <a:pt x="13" y="10"/>
                    <a:pt x="13" y="10"/>
                    <a:pt x="13" y="10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9" y="18"/>
                    <a:pt x="20" y="18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7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1"/>
                    <a:pt x="20" y="1"/>
                  </a:cubicBezTo>
                  <a:cubicBezTo>
                    <a:pt x="20" y="1"/>
                    <a:pt x="16" y="2"/>
                    <a:pt x="16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lnTo>
                    <a:pt x="9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7" name="Freeform 304"/>
            <p:cNvSpPr>
              <a:spLocks/>
            </p:cNvSpPr>
            <p:nvPr/>
          </p:nvSpPr>
          <p:spPr bwMode="auto">
            <a:xfrm>
              <a:off x="7719518" y="3397604"/>
              <a:ext cx="112499" cy="84677"/>
            </a:xfrm>
            <a:custGeom>
              <a:avLst/>
              <a:gdLst>
                <a:gd name="T0" fmla="*/ 2147483646 w 114"/>
                <a:gd name="T1" fmla="*/ 2147483646 h 85"/>
                <a:gd name="T2" fmla="*/ 2147483646 w 114"/>
                <a:gd name="T3" fmla="*/ 2147483646 h 85"/>
                <a:gd name="T4" fmla="*/ 2147483646 w 114"/>
                <a:gd name="T5" fmla="*/ 2147483646 h 85"/>
                <a:gd name="T6" fmla="*/ 2147483646 w 114"/>
                <a:gd name="T7" fmla="*/ 2147483646 h 85"/>
                <a:gd name="T8" fmla="*/ 2147483646 w 114"/>
                <a:gd name="T9" fmla="*/ 2147483646 h 85"/>
                <a:gd name="T10" fmla="*/ 2147483646 w 114"/>
                <a:gd name="T11" fmla="*/ 2147483646 h 85"/>
                <a:gd name="T12" fmla="*/ 2147483646 w 114"/>
                <a:gd name="T13" fmla="*/ 2147483646 h 85"/>
                <a:gd name="T14" fmla="*/ 2147483646 w 114"/>
                <a:gd name="T15" fmla="*/ 2147483646 h 85"/>
                <a:gd name="T16" fmla="*/ 2147483646 w 114"/>
                <a:gd name="T17" fmla="*/ 2147483646 h 85"/>
                <a:gd name="T18" fmla="*/ 2147483646 w 114"/>
                <a:gd name="T19" fmla="*/ 2147483646 h 85"/>
                <a:gd name="T20" fmla="*/ 2147483646 w 114"/>
                <a:gd name="T21" fmla="*/ 2147483646 h 85"/>
                <a:gd name="T22" fmla="*/ 2147483646 w 114"/>
                <a:gd name="T23" fmla="*/ 0 h 85"/>
                <a:gd name="T24" fmla="*/ 2147483646 w 114"/>
                <a:gd name="T25" fmla="*/ 2147483646 h 85"/>
                <a:gd name="T26" fmla="*/ 2147483646 w 114"/>
                <a:gd name="T27" fmla="*/ 2147483646 h 85"/>
                <a:gd name="T28" fmla="*/ 0 w 114"/>
                <a:gd name="T29" fmla="*/ 2147483646 h 85"/>
                <a:gd name="T30" fmla="*/ 2147483646 w 114"/>
                <a:gd name="T31" fmla="*/ 2147483646 h 85"/>
                <a:gd name="T32" fmla="*/ 2147483646 w 114"/>
                <a:gd name="T33" fmla="*/ 2147483646 h 85"/>
                <a:gd name="T34" fmla="*/ 2147483646 w 114"/>
                <a:gd name="T35" fmla="*/ 2147483646 h 85"/>
                <a:gd name="T36" fmla="*/ 2147483646 w 114"/>
                <a:gd name="T37" fmla="*/ 2147483646 h 8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" h="85">
                  <a:moveTo>
                    <a:pt x="54" y="79"/>
                  </a:moveTo>
                  <a:lnTo>
                    <a:pt x="66" y="79"/>
                  </a:lnTo>
                  <a:lnTo>
                    <a:pt x="78" y="79"/>
                  </a:lnTo>
                  <a:lnTo>
                    <a:pt x="108" y="85"/>
                  </a:lnTo>
                  <a:lnTo>
                    <a:pt x="114" y="85"/>
                  </a:lnTo>
                  <a:lnTo>
                    <a:pt x="102" y="61"/>
                  </a:lnTo>
                  <a:lnTo>
                    <a:pt x="96" y="43"/>
                  </a:lnTo>
                  <a:lnTo>
                    <a:pt x="96" y="36"/>
                  </a:lnTo>
                  <a:lnTo>
                    <a:pt x="84" y="30"/>
                  </a:lnTo>
                  <a:lnTo>
                    <a:pt x="72" y="18"/>
                  </a:lnTo>
                  <a:lnTo>
                    <a:pt x="42" y="0"/>
                  </a:lnTo>
                  <a:lnTo>
                    <a:pt x="30" y="6"/>
                  </a:lnTo>
                  <a:lnTo>
                    <a:pt x="12" y="6"/>
                  </a:lnTo>
                  <a:lnTo>
                    <a:pt x="0" y="43"/>
                  </a:lnTo>
                  <a:lnTo>
                    <a:pt x="12" y="85"/>
                  </a:lnTo>
                  <a:lnTo>
                    <a:pt x="18" y="85"/>
                  </a:lnTo>
                  <a:lnTo>
                    <a:pt x="24" y="85"/>
                  </a:lnTo>
                  <a:lnTo>
                    <a:pt x="5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8" name="Freeform 305"/>
            <p:cNvSpPr>
              <a:spLocks/>
            </p:cNvSpPr>
            <p:nvPr/>
          </p:nvSpPr>
          <p:spPr bwMode="auto">
            <a:xfrm>
              <a:off x="7725567" y="3190752"/>
              <a:ext cx="227417" cy="243142"/>
            </a:xfrm>
            <a:custGeom>
              <a:avLst/>
              <a:gdLst>
                <a:gd name="T0" fmla="*/ 2147483646 w 38"/>
                <a:gd name="T1" fmla="*/ 2147483646 h 41"/>
                <a:gd name="T2" fmla="*/ 2147483646 w 38"/>
                <a:gd name="T3" fmla="*/ 2147483646 h 41"/>
                <a:gd name="T4" fmla="*/ 2147483646 w 38"/>
                <a:gd name="T5" fmla="*/ 2147483646 h 41"/>
                <a:gd name="T6" fmla="*/ 2147483646 w 38"/>
                <a:gd name="T7" fmla="*/ 2147483646 h 41"/>
                <a:gd name="T8" fmla="*/ 2147483646 w 38"/>
                <a:gd name="T9" fmla="*/ 2147483646 h 41"/>
                <a:gd name="T10" fmla="*/ 2147483646 w 38"/>
                <a:gd name="T11" fmla="*/ 2147483646 h 41"/>
                <a:gd name="T12" fmla="*/ 2147483646 w 38"/>
                <a:gd name="T13" fmla="*/ 2147483646 h 41"/>
                <a:gd name="T14" fmla="*/ 2147483646 w 38"/>
                <a:gd name="T15" fmla="*/ 2147483646 h 41"/>
                <a:gd name="T16" fmla="*/ 2147483646 w 38"/>
                <a:gd name="T17" fmla="*/ 2147483646 h 41"/>
                <a:gd name="T18" fmla="*/ 2147483646 w 38"/>
                <a:gd name="T19" fmla="*/ 2147483646 h 41"/>
                <a:gd name="T20" fmla="*/ 2147483646 w 38"/>
                <a:gd name="T21" fmla="*/ 2147483646 h 41"/>
                <a:gd name="T22" fmla="*/ 2147483646 w 38"/>
                <a:gd name="T23" fmla="*/ 2147483646 h 41"/>
                <a:gd name="T24" fmla="*/ 2147483646 w 38"/>
                <a:gd name="T25" fmla="*/ 2147483646 h 41"/>
                <a:gd name="T26" fmla="*/ 2147483646 w 38"/>
                <a:gd name="T27" fmla="*/ 0 h 41"/>
                <a:gd name="T28" fmla="*/ 2147483646 w 38"/>
                <a:gd name="T29" fmla="*/ 2147483646 h 41"/>
                <a:gd name="T30" fmla="*/ 2147483646 w 38"/>
                <a:gd name="T31" fmla="*/ 2147483646 h 41"/>
                <a:gd name="T32" fmla="*/ 2147483646 w 38"/>
                <a:gd name="T33" fmla="*/ 2147483646 h 41"/>
                <a:gd name="T34" fmla="*/ 2147483646 w 38"/>
                <a:gd name="T35" fmla="*/ 2147483646 h 41"/>
                <a:gd name="T36" fmla="*/ 2147483646 w 38"/>
                <a:gd name="T37" fmla="*/ 2147483646 h 41"/>
                <a:gd name="T38" fmla="*/ 2147483646 w 38"/>
                <a:gd name="T39" fmla="*/ 2147483646 h 41"/>
                <a:gd name="T40" fmla="*/ 0 w 38"/>
                <a:gd name="T41" fmla="*/ 2147483646 h 41"/>
                <a:gd name="T42" fmla="*/ 2147483646 w 38"/>
                <a:gd name="T43" fmla="*/ 2147483646 h 41"/>
                <a:gd name="T44" fmla="*/ 2147483646 w 38"/>
                <a:gd name="T45" fmla="*/ 2147483646 h 41"/>
                <a:gd name="T46" fmla="*/ 2147483646 w 38"/>
                <a:gd name="T47" fmla="*/ 2147483646 h 41"/>
                <a:gd name="T48" fmla="*/ 2147483646 w 38"/>
                <a:gd name="T49" fmla="*/ 2147483646 h 41"/>
                <a:gd name="T50" fmla="*/ 2147483646 w 38"/>
                <a:gd name="T51" fmla="*/ 2147483646 h 4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" h="41">
                  <a:moveTo>
                    <a:pt x="6" y="35"/>
                  </a:moveTo>
                  <a:cubicBezTo>
                    <a:pt x="11" y="38"/>
                    <a:pt x="11" y="38"/>
                    <a:pt x="11" y="38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20"/>
                    <a:pt x="13" y="20"/>
                  </a:cubicBezTo>
                  <a:cubicBezTo>
                    <a:pt x="13" y="20"/>
                    <a:pt x="5" y="19"/>
                    <a:pt x="1" y="1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4" y="36"/>
                    <a:pt x="4" y="36"/>
                    <a:pt x="4" y="36"/>
                  </a:cubicBezTo>
                  <a:lnTo>
                    <a:pt x="6" y="3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299" name="Freeform 306"/>
            <p:cNvSpPr>
              <a:spLocks/>
            </p:cNvSpPr>
            <p:nvPr/>
          </p:nvSpPr>
          <p:spPr bwMode="auto">
            <a:xfrm>
              <a:off x="8508219" y="3089140"/>
              <a:ext cx="215320" cy="208062"/>
            </a:xfrm>
            <a:custGeom>
              <a:avLst/>
              <a:gdLst>
                <a:gd name="T0" fmla="*/ 0 w 36"/>
                <a:gd name="T1" fmla="*/ 2147483646 h 35"/>
                <a:gd name="T2" fmla="*/ 2147483646 w 36"/>
                <a:gd name="T3" fmla="*/ 2147483646 h 35"/>
                <a:gd name="T4" fmla="*/ 2147483646 w 36"/>
                <a:gd name="T5" fmla="*/ 2147483646 h 35"/>
                <a:gd name="T6" fmla="*/ 2147483646 w 36"/>
                <a:gd name="T7" fmla="*/ 2147483646 h 35"/>
                <a:gd name="T8" fmla="*/ 2147483646 w 36"/>
                <a:gd name="T9" fmla="*/ 2147483646 h 35"/>
                <a:gd name="T10" fmla="*/ 2147483646 w 36"/>
                <a:gd name="T11" fmla="*/ 2147483646 h 35"/>
                <a:gd name="T12" fmla="*/ 2147483646 w 36"/>
                <a:gd name="T13" fmla="*/ 2147483646 h 35"/>
                <a:gd name="T14" fmla="*/ 2147483646 w 36"/>
                <a:gd name="T15" fmla="*/ 2147483646 h 35"/>
                <a:gd name="T16" fmla="*/ 2147483646 w 36"/>
                <a:gd name="T17" fmla="*/ 2147483646 h 35"/>
                <a:gd name="T18" fmla="*/ 2147483646 w 36"/>
                <a:gd name="T19" fmla="*/ 2147483646 h 35"/>
                <a:gd name="T20" fmla="*/ 2147483646 w 36"/>
                <a:gd name="T21" fmla="*/ 2147483646 h 35"/>
                <a:gd name="T22" fmla="*/ 2147483646 w 36"/>
                <a:gd name="T23" fmla="*/ 2147483646 h 35"/>
                <a:gd name="T24" fmla="*/ 2147483646 w 36"/>
                <a:gd name="T25" fmla="*/ 2147483646 h 35"/>
                <a:gd name="T26" fmla="*/ 2147483646 w 36"/>
                <a:gd name="T27" fmla="*/ 2147483646 h 35"/>
                <a:gd name="T28" fmla="*/ 2147483646 w 36"/>
                <a:gd name="T29" fmla="*/ 2147483646 h 35"/>
                <a:gd name="T30" fmla="*/ 2147483646 w 36"/>
                <a:gd name="T31" fmla="*/ 2147483646 h 35"/>
                <a:gd name="T32" fmla="*/ 2147483646 w 36"/>
                <a:gd name="T33" fmla="*/ 2147483646 h 35"/>
                <a:gd name="T34" fmla="*/ 2147483646 w 36"/>
                <a:gd name="T35" fmla="*/ 2147483646 h 35"/>
                <a:gd name="T36" fmla="*/ 2147483646 w 36"/>
                <a:gd name="T37" fmla="*/ 2147483646 h 35"/>
                <a:gd name="T38" fmla="*/ 2147483646 w 36"/>
                <a:gd name="T39" fmla="*/ 2147483646 h 35"/>
                <a:gd name="T40" fmla="*/ 2147483646 w 36"/>
                <a:gd name="T41" fmla="*/ 0 h 35"/>
                <a:gd name="T42" fmla="*/ 2147483646 w 36"/>
                <a:gd name="T43" fmla="*/ 0 h 35"/>
                <a:gd name="T44" fmla="*/ 2147483646 w 36"/>
                <a:gd name="T45" fmla="*/ 2147483646 h 35"/>
                <a:gd name="T46" fmla="*/ 0 w 36"/>
                <a:gd name="T47" fmla="*/ 2147483646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6" h="35">
                  <a:moveTo>
                    <a:pt x="0" y="5"/>
                  </a:moveTo>
                  <a:cubicBezTo>
                    <a:pt x="0" y="5"/>
                    <a:pt x="1" y="7"/>
                    <a:pt x="1" y="8"/>
                  </a:cubicBezTo>
                  <a:cubicBezTo>
                    <a:pt x="1" y="8"/>
                    <a:pt x="2" y="10"/>
                    <a:pt x="2" y="10"/>
                  </a:cubicBezTo>
                  <a:cubicBezTo>
                    <a:pt x="2" y="10"/>
                    <a:pt x="1" y="35"/>
                    <a:pt x="2" y="35"/>
                  </a:cubicBezTo>
                  <a:cubicBezTo>
                    <a:pt x="2" y="35"/>
                    <a:pt x="2" y="35"/>
                    <a:pt x="3" y="35"/>
                  </a:cubicBezTo>
                  <a:cubicBezTo>
                    <a:pt x="7" y="35"/>
                    <a:pt x="29" y="35"/>
                    <a:pt x="29" y="35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0" name="Freeform 307"/>
            <p:cNvSpPr>
              <a:spLocks/>
            </p:cNvSpPr>
            <p:nvPr/>
          </p:nvSpPr>
          <p:spPr bwMode="auto">
            <a:xfrm>
              <a:off x="8214271" y="3052850"/>
              <a:ext cx="312093" cy="296367"/>
            </a:xfrm>
            <a:custGeom>
              <a:avLst/>
              <a:gdLst>
                <a:gd name="T0" fmla="*/ 2147483646 w 52"/>
                <a:gd name="T1" fmla="*/ 2147483646 h 50"/>
                <a:gd name="T2" fmla="*/ 2147483646 w 52"/>
                <a:gd name="T3" fmla="*/ 2147483646 h 50"/>
                <a:gd name="T4" fmla="*/ 2147483646 w 52"/>
                <a:gd name="T5" fmla="*/ 2147483646 h 50"/>
                <a:gd name="T6" fmla="*/ 0 w 52"/>
                <a:gd name="T7" fmla="*/ 2147483646 h 50"/>
                <a:gd name="T8" fmla="*/ 0 w 52"/>
                <a:gd name="T9" fmla="*/ 2147483646 h 50"/>
                <a:gd name="T10" fmla="*/ 2147483646 w 52"/>
                <a:gd name="T11" fmla="*/ 2147483646 h 50"/>
                <a:gd name="T12" fmla="*/ 2147483646 w 52"/>
                <a:gd name="T13" fmla="*/ 2147483646 h 50"/>
                <a:gd name="T14" fmla="*/ 2147483646 w 52"/>
                <a:gd name="T15" fmla="*/ 2147483646 h 50"/>
                <a:gd name="T16" fmla="*/ 2147483646 w 52"/>
                <a:gd name="T17" fmla="*/ 2147483646 h 50"/>
                <a:gd name="T18" fmla="*/ 2147483646 w 52"/>
                <a:gd name="T19" fmla="*/ 2147483646 h 50"/>
                <a:gd name="T20" fmla="*/ 2147483646 w 52"/>
                <a:gd name="T21" fmla="*/ 2147483646 h 50"/>
                <a:gd name="T22" fmla="*/ 2147483646 w 52"/>
                <a:gd name="T23" fmla="*/ 2147483646 h 50"/>
                <a:gd name="T24" fmla="*/ 2147483646 w 52"/>
                <a:gd name="T25" fmla="*/ 2147483646 h 50"/>
                <a:gd name="T26" fmla="*/ 2147483646 w 52"/>
                <a:gd name="T27" fmla="*/ 2147483646 h 50"/>
                <a:gd name="T28" fmla="*/ 2147483646 w 52"/>
                <a:gd name="T29" fmla="*/ 2147483646 h 50"/>
                <a:gd name="T30" fmla="*/ 2147483646 w 52"/>
                <a:gd name="T31" fmla="*/ 2147483646 h 50"/>
                <a:gd name="T32" fmla="*/ 2147483646 w 52"/>
                <a:gd name="T33" fmla="*/ 2147483646 h 50"/>
                <a:gd name="T34" fmla="*/ 2147483646 w 52"/>
                <a:gd name="T35" fmla="*/ 2147483646 h 50"/>
                <a:gd name="T36" fmla="*/ 2147483646 w 52"/>
                <a:gd name="T37" fmla="*/ 2147483646 h 50"/>
                <a:gd name="T38" fmla="*/ 2147483646 w 52"/>
                <a:gd name="T39" fmla="*/ 2147483646 h 50"/>
                <a:gd name="T40" fmla="*/ 2147483646 w 52"/>
                <a:gd name="T41" fmla="*/ 2147483646 h 50"/>
                <a:gd name="T42" fmla="*/ 2147483646 w 52"/>
                <a:gd name="T43" fmla="*/ 2147483646 h 50"/>
                <a:gd name="T44" fmla="*/ 2147483646 w 52"/>
                <a:gd name="T45" fmla="*/ 2147483646 h 50"/>
                <a:gd name="T46" fmla="*/ 2147483646 w 52"/>
                <a:gd name="T47" fmla="*/ 2147483646 h 50"/>
                <a:gd name="T48" fmla="*/ 2147483646 w 52"/>
                <a:gd name="T49" fmla="*/ 2147483646 h 50"/>
                <a:gd name="T50" fmla="*/ 2147483646 w 52"/>
                <a:gd name="T51" fmla="*/ 2147483646 h 50"/>
                <a:gd name="T52" fmla="*/ 2147483646 w 52"/>
                <a:gd name="T53" fmla="*/ 2147483646 h 50"/>
                <a:gd name="T54" fmla="*/ 2147483646 w 52"/>
                <a:gd name="T55" fmla="*/ 2147483646 h 50"/>
                <a:gd name="T56" fmla="*/ 2147483646 w 52"/>
                <a:gd name="T57" fmla="*/ 2147483646 h 50"/>
                <a:gd name="T58" fmla="*/ 2147483646 w 52"/>
                <a:gd name="T59" fmla="*/ 2147483646 h 50"/>
                <a:gd name="T60" fmla="*/ 2147483646 w 52"/>
                <a:gd name="T61" fmla="*/ 2147483646 h 50"/>
                <a:gd name="T62" fmla="*/ 2147483646 w 52"/>
                <a:gd name="T63" fmla="*/ 2147483646 h 50"/>
                <a:gd name="T64" fmla="*/ 2147483646 w 52"/>
                <a:gd name="T65" fmla="*/ 2147483646 h 50"/>
                <a:gd name="T66" fmla="*/ 2147483646 w 52"/>
                <a:gd name="T67" fmla="*/ 0 h 50"/>
                <a:gd name="T68" fmla="*/ 2147483646 w 52"/>
                <a:gd name="T69" fmla="*/ 2147483646 h 50"/>
                <a:gd name="T70" fmla="*/ 2147483646 w 52"/>
                <a:gd name="T71" fmla="*/ 2147483646 h 5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52" h="50">
                  <a:moveTo>
                    <a:pt x="4" y="6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51" y="47"/>
                    <a:pt x="51" y="47"/>
                    <a:pt x="51" y="47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0" y="41"/>
                    <a:pt x="51" y="16"/>
                    <a:pt x="51" y="16"/>
                  </a:cubicBezTo>
                  <a:cubicBezTo>
                    <a:pt x="51" y="16"/>
                    <a:pt x="50" y="14"/>
                    <a:pt x="50" y="14"/>
                  </a:cubicBezTo>
                  <a:cubicBezTo>
                    <a:pt x="50" y="13"/>
                    <a:pt x="49" y="11"/>
                    <a:pt x="49" y="11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"/>
                    <a:pt x="8" y="2"/>
                    <a:pt x="8" y="2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1" name="Freeform 308"/>
            <p:cNvSpPr>
              <a:spLocks/>
            </p:cNvSpPr>
            <p:nvPr/>
          </p:nvSpPr>
          <p:spPr bwMode="auto">
            <a:xfrm>
              <a:off x="8184029" y="2964544"/>
              <a:ext cx="78629" cy="147579"/>
            </a:xfrm>
            <a:custGeom>
              <a:avLst/>
              <a:gdLst>
                <a:gd name="T0" fmla="*/ 2147483646 w 78"/>
                <a:gd name="T1" fmla="*/ 2147483646 h 150"/>
                <a:gd name="T2" fmla="*/ 2147483646 w 78"/>
                <a:gd name="T3" fmla="*/ 2147483646 h 150"/>
                <a:gd name="T4" fmla="*/ 2147483646 w 78"/>
                <a:gd name="T5" fmla="*/ 2147483646 h 150"/>
                <a:gd name="T6" fmla="*/ 0 w 78"/>
                <a:gd name="T7" fmla="*/ 2147483646 h 150"/>
                <a:gd name="T8" fmla="*/ 0 w 78"/>
                <a:gd name="T9" fmla="*/ 2147483646 h 150"/>
                <a:gd name="T10" fmla="*/ 2147483646 w 78"/>
                <a:gd name="T11" fmla="*/ 2147483646 h 150"/>
                <a:gd name="T12" fmla="*/ 2147483646 w 78"/>
                <a:gd name="T13" fmla="*/ 2147483646 h 150"/>
                <a:gd name="T14" fmla="*/ 2147483646 w 78"/>
                <a:gd name="T15" fmla="*/ 2147483646 h 150"/>
                <a:gd name="T16" fmla="*/ 2147483646 w 78"/>
                <a:gd name="T17" fmla="*/ 2147483646 h 150"/>
                <a:gd name="T18" fmla="*/ 2147483646 w 78"/>
                <a:gd name="T19" fmla="*/ 2147483646 h 150"/>
                <a:gd name="T20" fmla="*/ 2147483646 w 78"/>
                <a:gd name="T21" fmla="*/ 2147483646 h 150"/>
                <a:gd name="T22" fmla="*/ 2147483646 w 78"/>
                <a:gd name="T23" fmla="*/ 2147483646 h 150"/>
                <a:gd name="T24" fmla="*/ 2147483646 w 78"/>
                <a:gd name="T25" fmla="*/ 2147483646 h 150"/>
                <a:gd name="T26" fmla="*/ 2147483646 w 78"/>
                <a:gd name="T27" fmla="*/ 2147483646 h 150"/>
                <a:gd name="T28" fmla="*/ 2147483646 w 78"/>
                <a:gd name="T29" fmla="*/ 2147483646 h 150"/>
                <a:gd name="T30" fmla="*/ 2147483646 w 78"/>
                <a:gd name="T31" fmla="*/ 2147483646 h 150"/>
                <a:gd name="T32" fmla="*/ 2147483646 w 78"/>
                <a:gd name="T33" fmla="*/ 2147483646 h 150"/>
                <a:gd name="T34" fmla="*/ 2147483646 w 78"/>
                <a:gd name="T35" fmla="*/ 2147483646 h 150"/>
                <a:gd name="T36" fmla="*/ 2147483646 w 78"/>
                <a:gd name="T37" fmla="*/ 0 h 150"/>
                <a:gd name="T38" fmla="*/ 2147483646 w 78"/>
                <a:gd name="T39" fmla="*/ 0 h 150"/>
                <a:gd name="T40" fmla="*/ 2147483646 w 78"/>
                <a:gd name="T41" fmla="*/ 2147483646 h 150"/>
                <a:gd name="T42" fmla="*/ 2147483646 w 78"/>
                <a:gd name="T43" fmla="*/ 2147483646 h 15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150">
                  <a:moveTo>
                    <a:pt x="18" y="12"/>
                  </a:moveTo>
                  <a:lnTo>
                    <a:pt x="18" y="30"/>
                  </a:lnTo>
                  <a:lnTo>
                    <a:pt x="18" y="54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36" y="120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44"/>
                  </a:lnTo>
                  <a:lnTo>
                    <a:pt x="54" y="126"/>
                  </a:lnTo>
                  <a:lnTo>
                    <a:pt x="78" y="102"/>
                  </a:lnTo>
                  <a:lnTo>
                    <a:pt x="78" y="90"/>
                  </a:lnTo>
                  <a:lnTo>
                    <a:pt x="60" y="84"/>
                  </a:lnTo>
                  <a:lnTo>
                    <a:pt x="42" y="72"/>
                  </a:lnTo>
                  <a:lnTo>
                    <a:pt x="66" y="36"/>
                  </a:lnTo>
                  <a:lnTo>
                    <a:pt x="60" y="1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24" y="6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2" name="Freeform 309"/>
            <p:cNvSpPr>
              <a:spLocks/>
            </p:cNvSpPr>
            <p:nvPr/>
          </p:nvSpPr>
          <p:spPr bwMode="auto">
            <a:xfrm>
              <a:off x="7798147" y="2999625"/>
              <a:ext cx="226207" cy="172982"/>
            </a:xfrm>
            <a:custGeom>
              <a:avLst/>
              <a:gdLst>
                <a:gd name="T0" fmla="*/ 2147483646 w 228"/>
                <a:gd name="T1" fmla="*/ 2147483646 h 174"/>
                <a:gd name="T2" fmla="*/ 2147483646 w 228"/>
                <a:gd name="T3" fmla="*/ 2147483646 h 174"/>
                <a:gd name="T4" fmla="*/ 2147483646 w 228"/>
                <a:gd name="T5" fmla="*/ 2147483646 h 174"/>
                <a:gd name="T6" fmla="*/ 2147483646 w 228"/>
                <a:gd name="T7" fmla="*/ 2147483646 h 174"/>
                <a:gd name="T8" fmla="*/ 2147483646 w 228"/>
                <a:gd name="T9" fmla="*/ 2147483646 h 174"/>
                <a:gd name="T10" fmla="*/ 2147483646 w 228"/>
                <a:gd name="T11" fmla="*/ 2147483646 h 174"/>
                <a:gd name="T12" fmla="*/ 2147483646 w 228"/>
                <a:gd name="T13" fmla="*/ 2147483646 h 174"/>
                <a:gd name="T14" fmla="*/ 2147483646 w 228"/>
                <a:gd name="T15" fmla="*/ 2147483646 h 174"/>
                <a:gd name="T16" fmla="*/ 2147483646 w 228"/>
                <a:gd name="T17" fmla="*/ 2147483646 h 174"/>
                <a:gd name="T18" fmla="*/ 2147483646 w 228"/>
                <a:gd name="T19" fmla="*/ 2147483646 h 174"/>
                <a:gd name="T20" fmla="*/ 2147483646 w 228"/>
                <a:gd name="T21" fmla="*/ 2147483646 h 174"/>
                <a:gd name="T22" fmla="*/ 2147483646 w 228"/>
                <a:gd name="T23" fmla="*/ 2147483646 h 174"/>
                <a:gd name="T24" fmla="*/ 2147483646 w 228"/>
                <a:gd name="T25" fmla="*/ 2147483646 h 174"/>
                <a:gd name="T26" fmla="*/ 2147483646 w 228"/>
                <a:gd name="T27" fmla="*/ 0 h 174"/>
                <a:gd name="T28" fmla="*/ 2147483646 w 228"/>
                <a:gd name="T29" fmla="*/ 2147483646 h 174"/>
                <a:gd name="T30" fmla="*/ 2147483646 w 228"/>
                <a:gd name="T31" fmla="*/ 2147483646 h 174"/>
                <a:gd name="T32" fmla="*/ 2147483646 w 228"/>
                <a:gd name="T33" fmla="*/ 2147483646 h 174"/>
                <a:gd name="T34" fmla="*/ 2147483646 w 228"/>
                <a:gd name="T35" fmla="*/ 2147483646 h 174"/>
                <a:gd name="T36" fmla="*/ 2147483646 w 228"/>
                <a:gd name="T37" fmla="*/ 2147483646 h 174"/>
                <a:gd name="T38" fmla="*/ 0 w 228"/>
                <a:gd name="T39" fmla="*/ 2147483646 h 174"/>
                <a:gd name="T40" fmla="*/ 2147483646 w 228"/>
                <a:gd name="T41" fmla="*/ 2147483646 h 174"/>
                <a:gd name="T42" fmla="*/ 2147483646 w 228"/>
                <a:gd name="T43" fmla="*/ 2147483646 h 1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28" h="174">
                  <a:moveTo>
                    <a:pt x="90" y="156"/>
                  </a:moveTo>
                  <a:lnTo>
                    <a:pt x="114" y="138"/>
                  </a:lnTo>
                  <a:lnTo>
                    <a:pt x="144" y="120"/>
                  </a:lnTo>
                  <a:lnTo>
                    <a:pt x="180" y="108"/>
                  </a:lnTo>
                  <a:lnTo>
                    <a:pt x="186" y="96"/>
                  </a:lnTo>
                  <a:lnTo>
                    <a:pt x="192" y="84"/>
                  </a:lnTo>
                  <a:lnTo>
                    <a:pt x="216" y="78"/>
                  </a:lnTo>
                  <a:lnTo>
                    <a:pt x="228" y="72"/>
                  </a:lnTo>
                  <a:lnTo>
                    <a:pt x="222" y="42"/>
                  </a:lnTo>
                  <a:lnTo>
                    <a:pt x="216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8" y="12"/>
                  </a:lnTo>
                  <a:lnTo>
                    <a:pt x="144" y="0"/>
                  </a:lnTo>
                  <a:lnTo>
                    <a:pt x="120" y="36"/>
                  </a:lnTo>
                  <a:lnTo>
                    <a:pt x="96" y="60"/>
                  </a:lnTo>
                  <a:lnTo>
                    <a:pt x="72" y="90"/>
                  </a:lnTo>
                  <a:lnTo>
                    <a:pt x="66" y="138"/>
                  </a:lnTo>
                  <a:lnTo>
                    <a:pt x="12" y="162"/>
                  </a:lnTo>
                  <a:lnTo>
                    <a:pt x="0" y="174"/>
                  </a:lnTo>
                  <a:lnTo>
                    <a:pt x="84" y="174"/>
                  </a:lnTo>
                  <a:lnTo>
                    <a:pt x="90" y="1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3" name="Freeform 310"/>
            <p:cNvSpPr>
              <a:spLocks/>
            </p:cNvSpPr>
            <p:nvPr/>
          </p:nvSpPr>
          <p:spPr bwMode="auto">
            <a:xfrm>
              <a:off x="7730405" y="3172607"/>
              <a:ext cx="156046" cy="135482"/>
            </a:xfrm>
            <a:custGeom>
              <a:avLst/>
              <a:gdLst>
                <a:gd name="T0" fmla="*/ 2147483646 w 26"/>
                <a:gd name="T1" fmla="*/ 2147483646 h 23"/>
                <a:gd name="T2" fmla="*/ 2147483646 w 26"/>
                <a:gd name="T3" fmla="*/ 2147483646 h 23"/>
                <a:gd name="T4" fmla="*/ 2147483646 w 26"/>
                <a:gd name="T5" fmla="*/ 2147483646 h 23"/>
                <a:gd name="T6" fmla="*/ 2147483646 w 26"/>
                <a:gd name="T7" fmla="*/ 2147483646 h 23"/>
                <a:gd name="T8" fmla="*/ 2147483646 w 26"/>
                <a:gd name="T9" fmla="*/ 2147483646 h 23"/>
                <a:gd name="T10" fmla="*/ 2147483646 w 26"/>
                <a:gd name="T11" fmla="*/ 2147483646 h 23"/>
                <a:gd name="T12" fmla="*/ 2147483646 w 26"/>
                <a:gd name="T13" fmla="*/ 0 h 23"/>
                <a:gd name="T14" fmla="*/ 2147483646 w 26"/>
                <a:gd name="T15" fmla="*/ 0 h 23"/>
                <a:gd name="T16" fmla="*/ 2147483646 w 26"/>
                <a:gd name="T17" fmla="*/ 2147483646 h 23"/>
                <a:gd name="T18" fmla="*/ 2147483646 w 26"/>
                <a:gd name="T19" fmla="*/ 2147483646 h 23"/>
                <a:gd name="T20" fmla="*/ 0 w 26"/>
                <a:gd name="T21" fmla="*/ 2147483646 h 23"/>
                <a:gd name="T22" fmla="*/ 2147483646 w 26"/>
                <a:gd name="T23" fmla="*/ 2147483646 h 23"/>
                <a:gd name="T24" fmla="*/ 2147483646 w 26"/>
                <a:gd name="T25" fmla="*/ 2147483646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13" y="16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12" y="23"/>
                    <a:pt x="12" y="23"/>
                  </a:cubicBezTo>
                  <a:cubicBezTo>
                    <a:pt x="13" y="23"/>
                    <a:pt x="13" y="16"/>
                    <a:pt x="13" y="1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4" name="Freeform 311"/>
            <p:cNvSpPr>
              <a:spLocks/>
            </p:cNvSpPr>
            <p:nvPr/>
          </p:nvSpPr>
          <p:spPr bwMode="auto">
            <a:xfrm>
              <a:off x="7737663" y="3475023"/>
              <a:ext cx="47177" cy="36290"/>
            </a:xfrm>
            <a:custGeom>
              <a:avLst/>
              <a:gdLst>
                <a:gd name="T0" fmla="*/ 2147483646 w 48"/>
                <a:gd name="T1" fmla="*/ 2147483646 h 36"/>
                <a:gd name="T2" fmla="*/ 2147483646 w 48"/>
                <a:gd name="T3" fmla="*/ 2147483646 h 36"/>
                <a:gd name="T4" fmla="*/ 2147483646 w 48"/>
                <a:gd name="T5" fmla="*/ 0 h 36"/>
                <a:gd name="T6" fmla="*/ 2147483646 w 48"/>
                <a:gd name="T7" fmla="*/ 0 h 36"/>
                <a:gd name="T8" fmla="*/ 2147483646 w 48"/>
                <a:gd name="T9" fmla="*/ 2147483646 h 36"/>
                <a:gd name="T10" fmla="*/ 0 w 48"/>
                <a:gd name="T11" fmla="*/ 2147483646 h 36"/>
                <a:gd name="T12" fmla="*/ 2147483646 w 48"/>
                <a:gd name="T13" fmla="*/ 2147483646 h 36"/>
                <a:gd name="T14" fmla="*/ 2147483646 w 48"/>
                <a:gd name="T15" fmla="*/ 2147483646 h 36"/>
                <a:gd name="T16" fmla="*/ 2147483646 w 48"/>
                <a:gd name="T17" fmla="*/ 2147483646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8" h="36">
                  <a:moveTo>
                    <a:pt x="48" y="24"/>
                  </a:moveTo>
                  <a:lnTo>
                    <a:pt x="48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18" y="36"/>
                  </a:lnTo>
                  <a:lnTo>
                    <a:pt x="36" y="24"/>
                  </a:lnTo>
                  <a:lnTo>
                    <a:pt x="4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5" name="Freeform 312"/>
            <p:cNvSpPr>
              <a:spLocks/>
            </p:cNvSpPr>
            <p:nvPr/>
          </p:nvSpPr>
          <p:spPr bwMode="auto">
            <a:xfrm>
              <a:off x="8461043" y="3268170"/>
              <a:ext cx="309674" cy="379835"/>
            </a:xfrm>
            <a:custGeom>
              <a:avLst/>
              <a:gdLst>
                <a:gd name="T0" fmla="*/ 2147483646 w 52"/>
                <a:gd name="T1" fmla="*/ 2147483646 h 64"/>
                <a:gd name="T2" fmla="*/ 2147483646 w 52"/>
                <a:gd name="T3" fmla="*/ 2147483646 h 64"/>
                <a:gd name="T4" fmla="*/ 2147483646 w 52"/>
                <a:gd name="T5" fmla="*/ 2147483646 h 64"/>
                <a:gd name="T6" fmla="*/ 2147483646 w 52"/>
                <a:gd name="T7" fmla="*/ 2147483646 h 64"/>
                <a:gd name="T8" fmla="*/ 2147483646 w 52"/>
                <a:gd name="T9" fmla="*/ 2147483646 h 64"/>
                <a:gd name="T10" fmla="*/ 2147483646 w 52"/>
                <a:gd name="T11" fmla="*/ 2147483646 h 64"/>
                <a:gd name="T12" fmla="*/ 2147483646 w 52"/>
                <a:gd name="T13" fmla="*/ 2147483646 h 64"/>
                <a:gd name="T14" fmla="*/ 2147483646 w 52"/>
                <a:gd name="T15" fmla="*/ 2147483646 h 64"/>
                <a:gd name="T16" fmla="*/ 2147483646 w 52"/>
                <a:gd name="T17" fmla="*/ 2147483646 h 64"/>
                <a:gd name="T18" fmla="*/ 0 w 52"/>
                <a:gd name="T19" fmla="*/ 2147483646 h 64"/>
                <a:gd name="T20" fmla="*/ 2147483646 w 52"/>
                <a:gd name="T21" fmla="*/ 2147483646 h 64"/>
                <a:gd name="T22" fmla="*/ 2147483646 w 52"/>
                <a:gd name="T23" fmla="*/ 2147483646 h 64"/>
                <a:gd name="T24" fmla="*/ 2147483646 w 52"/>
                <a:gd name="T25" fmla="*/ 2147483646 h 64"/>
                <a:gd name="T26" fmla="*/ 2147483646 w 52"/>
                <a:gd name="T27" fmla="*/ 2147483646 h 64"/>
                <a:gd name="T28" fmla="*/ 2147483646 w 52"/>
                <a:gd name="T29" fmla="*/ 2147483646 h 64"/>
                <a:gd name="T30" fmla="*/ 2147483646 w 52"/>
                <a:gd name="T31" fmla="*/ 2147483646 h 64"/>
                <a:gd name="T32" fmla="*/ 2147483646 w 52"/>
                <a:gd name="T33" fmla="*/ 2147483646 h 64"/>
                <a:gd name="T34" fmla="*/ 2147483646 w 52"/>
                <a:gd name="T35" fmla="*/ 2147483646 h 64"/>
                <a:gd name="T36" fmla="*/ 2147483646 w 52"/>
                <a:gd name="T37" fmla="*/ 2147483646 h 64"/>
                <a:gd name="T38" fmla="*/ 2147483646 w 52"/>
                <a:gd name="T39" fmla="*/ 2147483646 h 64"/>
                <a:gd name="T40" fmla="*/ 2147483646 w 52"/>
                <a:gd name="T41" fmla="*/ 2147483646 h 64"/>
                <a:gd name="T42" fmla="*/ 2147483646 w 52"/>
                <a:gd name="T43" fmla="*/ 2147483646 h 64"/>
                <a:gd name="T44" fmla="*/ 2147483646 w 52"/>
                <a:gd name="T45" fmla="*/ 2147483646 h 64"/>
                <a:gd name="T46" fmla="*/ 2147483646 w 52"/>
                <a:gd name="T47" fmla="*/ 2147483646 h 64"/>
                <a:gd name="T48" fmla="*/ 2147483646 w 52"/>
                <a:gd name="T49" fmla="*/ 2147483646 h 64"/>
                <a:gd name="T50" fmla="*/ 2147483646 w 52"/>
                <a:gd name="T51" fmla="*/ 2147483646 h 64"/>
                <a:gd name="T52" fmla="*/ 2147483646 w 52"/>
                <a:gd name="T53" fmla="*/ 2147483646 h 64"/>
                <a:gd name="T54" fmla="*/ 2147483646 w 52"/>
                <a:gd name="T55" fmla="*/ 2147483646 h 64"/>
                <a:gd name="T56" fmla="*/ 2147483646 w 52"/>
                <a:gd name="T57" fmla="*/ 2147483646 h 64"/>
                <a:gd name="T58" fmla="*/ 2147483646 w 52"/>
                <a:gd name="T59" fmla="*/ 2147483646 h 64"/>
                <a:gd name="T60" fmla="*/ 2147483646 w 52"/>
                <a:gd name="T61" fmla="*/ 2147483646 h 64"/>
                <a:gd name="T62" fmla="*/ 2147483646 w 52"/>
                <a:gd name="T63" fmla="*/ 2147483646 h 64"/>
                <a:gd name="T64" fmla="*/ 2147483646 w 52"/>
                <a:gd name="T65" fmla="*/ 2147483646 h 64"/>
                <a:gd name="T66" fmla="*/ 2147483646 w 52"/>
                <a:gd name="T67" fmla="*/ 2147483646 h 64"/>
                <a:gd name="T68" fmla="*/ 2147483646 w 52"/>
                <a:gd name="T69" fmla="*/ 2147483646 h 64"/>
                <a:gd name="T70" fmla="*/ 2147483646 w 52"/>
                <a:gd name="T71" fmla="*/ 0 h 64"/>
                <a:gd name="T72" fmla="*/ 2147483646 w 52"/>
                <a:gd name="T73" fmla="*/ 2147483646 h 64"/>
                <a:gd name="T74" fmla="*/ 2147483646 w 52"/>
                <a:gd name="T75" fmla="*/ 2147483646 h 6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" h="64">
                  <a:moveTo>
                    <a:pt x="37" y="5"/>
                  </a:moveTo>
                  <a:cubicBezTo>
                    <a:pt x="37" y="5"/>
                    <a:pt x="15" y="5"/>
                    <a:pt x="11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2" y="2"/>
                    <a:pt x="42" y="2"/>
                    <a:pt x="42" y="2"/>
                  </a:cubicBezTo>
                  <a:lnTo>
                    <a:pt x="37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6" name="Freeform 313"/>
            <p:cNvSpPr>
              <a:spLocks/>
            </p:cNvSpPr>
            <p:nvPr/>
          </p:nvSpPr>
          <p:spPr bwMode="auto">
            <a:xfrm>
              <a:off x="7886452" y="3517361"/>
              <a:ext cx="113708" cy="112498"/>
            </a:xfrm>
            <a:custGeom>
              <a:avLst/>
              <a:gdLst>
                <a:gd name="T0" fmla="*/ 2147483646 w 19"/>
                <a:gd name="T1" fmla="*/ 2147483646 h 19"/>
                <a:gd name="T2" fmla="*/ 2147483646 w 19"/>
                <a:gd name="T3" fmla="*/ 2147483646 h 19"/>
                <a:gd name="T4" fmla="*/ 2147483646 w 19"/>
                <a:gd name="T5" fmla="*/ 2147483646 h 19"/>
                <a:gd name="T6" fmla="*/ 2147483646 w 19"/>
                <a:gd name="T7" fmla="*/ 2147483646 h 19"/>
                <a:gd name="T8" fmla="*/ 2147483646 w 19"/>
                <a:gd name="T9" fmla="*/ 2147483646 h 19"/>
                <a:gd name="T10" fmla="*/ 2147483646 w 19"/>
                <a:gd name="T11" fmla="*/ 2147483646 h 19"/>
                <a:gd name="T12" fmla="*/ 2147483646 w 19"/>
                <a:gd name="T13" fmla="*/ 0 h 19"/>
                <a:gd name="T14" fmla="*/ 2147483646 w 19"/>
                <a:gd name="T15" fmla="*/ 0 h 19"/>
                <a:gd name="T16" fmla="*/ 2147483646 w 19"/>
                <a:gd name="T17" fmla="*/ 0 h 19"/>
                <a:gd name="T18" fmla="*/ 2147483646 w 19"/>
                <a:gd name="T19" fmla="*/ 2147483646 h 19"/>
                <a:gd name="T20" fmla="*/ 2147483646 w 19"/>
                <a:gd name="T21" fmla="*/ 2147483646 h 19"/>
                <a:gd name="T22" fmla="*/ 2147483646 w 19"/>
                <a:gd name="T23" fmla="*/ 2147483646 h 19"/>
                <a:gd name="T24" fmla="*/ 2147483646 w 19"/>
                <a:gd name="T25" fmla="*/ 2147483646 h 19"/>
                <a:gd name="T26" fmla="*/ 0 w 19"/>
                <a:gd name="T27" fmla="*/ 2147483646 h 19"/>
                <a:gd name="T28" fmla="*/ 2147483646 w 19"/>
                <a:gd name="T29" fmla="*/ 2147483646 h 19"/>
                <a:gd name="T30" fmla="*/ 2147483646 w 19"/>
                <a:gd name="T31" fmla="*/ 2147483646 h 19"/>
                <a:gd name="T32" fmla="*/ 2147483646 w 19"/>
                <a:gd name="T33" fmla="*/ 2147483646 h 19"/>
                <a:gd name="T34" fmla="*/ 2147483646 w 19"/>
                <a:gd name="T35" fmla="*/ 2147483646 h 19"/>
                <a:gd name="T36" fmla="*/ 2147483646 w 19"/>
                <a:gd name="T37" fmla="*/ 2147483646 h 19"/>
                <a:gd name="T38" fmla="*/ 2147483646 w 19"/>
                <a:gd name="T39" fmla="*/ 2147483646 h 19"/>
                <a:gd name="T40" fmla="*/ 2147483646 w 19"/>
                <a:gd name="T41" fmla="*/ 2147483646 h 19"/>
                <a:gd name="T42" fmla="*/ 2147483646 w 19"/>
                <a:gd name="T43" fmla="*/ 2147483646 h 19"/>
                <a:gd name="T44" fmla="*/ 2147483646 w 19"/>
                <a:gd name="T45" fmla="*/ 2147483646 h 1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9" h="19">
                  <a:moveTo>
                    <a:pt x="17" y="1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4"/>
                    <a:pt x="1" y="14"/>
                  </a:cubicBezTo>
                  <a:cubicBezTo>
                    <a:pt x="1" y="14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3"/>
                    <a:pt x="17" y="13"/>
                    <a:pt x="17" y="13"/>
                  </a:cubicBezTo>
                  <a:lnTo>
                    <a:pt x="17" y="1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7" name="Freeform 314"/>
            <p:cNvSpPr>
              <a:spLocks/>
            </p:cNvSpPr>
            <p:nvPr/>
          </p:nvSpPr>
          <p:spPr bwMode="auto">
            <a:xfrm>
              <a:off x="7828388" y="3559699"/>
              <a:ext cx="81048" cy="70161"/>
            </a:xfrm>
            <a:custGeom>
              <a:avLst/>
              <a:gdLst>
                <a:gd name="T0" fmla="*/ 2147483646 w 14"/>
                <a:gd name="T1" fmla="*/ 2147483646 h 12"/>
                <a:gd name="T2" fmla="*/ 2147483646 w 14"/>
                <a:gd name="T3" fmla="*/ 2147483646 h 12"/>
                <a:gd name="T4" fmla="*/ 2147483646 w 14"/>
                <a:gd name="T5" fmla="*/ 2147483646 h 12"/>
                <a:gd name="T6" fmla="*/ 2147483646 w 14"/>
                <a:gd name="T7" fmla="*/ 2147483646 h 12"/>
                <a:gd name="T8" fmla="*/ 2147483646 w 14"/>
                <a:gd name="T9" fmla="*/ 2147483646 h 12"/>
                <a:gd name="T10" fmla="*/ 2147483646 w 14"/>
                <a:gd name="T11" fmla="*/ 0 h 12"/>
                <a:gd name="T12" fmla="*/ 2147483646 w 14"/>
                <a:gd name="T13" fmla="*/ 2147483646 h 12"/>
                <a:gd name="T14" fmla="*/ 2147483646 w 14"/>
                <a:gd name="T15" fmla="*/ 2147483646 h 12"/>
                <a:gd name="T16" fmla="*/ 0 w 14"/>
                <a:gd name="T17" fmla="*/ 2147483646 h 12"/>
                <a:gd name="T18" fmla="*/ 2147483646 w 14"/>
                <a:gd name="T19" fmla="*/ 2147483646 h 12"/>
                <a:gd name="T20" fmla="*/ 2147483646 w 14"/>
                <a:gd name="T21" fmla="*/ 2147483646 h 12"/>
                <a:gd name="T22" fmla="*/ 2147483646 w 14"/>
                <a:gd name="T23" fmla="*/ 2147483646 h 12"/>
                <a:gd name="T24" fmla="*/ 2147483646 w 14"/>
                <a:gd name="T25" fmla="*/ 2147483646 h 12"/>
                <a:gd name="T26" fmla="*/ 2147483646 w 14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" h="12">
                  <a:moveTo>
                    <a:pt x="11" y="7"/>
                  </a:moveTo>
                  <a:cubicBezTo>
                    <a:pt x="10" y="7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4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1" y="7"/>
                    <a:pt x="11" y="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8" name="Freeform 315"/>
            <p:cNvSpPr>
              <a:spLocks/>
            </p:cNvSpPr>
            <p:nvPr/>
          </p:nvSpPr>
          <p:spPr bwMode="auto">
            <a:xfrm>
              <a:off x="7790889" y="3535506"/>
              <a:ext cx="60483" cy="53225"/>
            </a:xfrm>
            <a:custGeom>
              <a:avLst/>
              <a:gdLst>
                <a:gd name="T0" fmla="*/ 2147483646 w 60"/>
                <a:gd name="T1" fmla="*/ 2147483646 h 54"/>
                <a:gd name="T2" fmla="*/ 2147483646 w 60"/>
                <a:gd name="T3" fmla="*/ 2147483646 h 54"/>
                <a:gd name="T4" fmla="*/ 2147483646 w 60"/>
                <a:gd name="T5" fmla="*/ 2147483646 h 54"/>
                <a:gd name="T6" fmla="*/ 2147483646 w 60"/>
                <a:gd name="T7" fmla="*/ 0 h 54"/>
                <a:gd name="T8" fmla="*/ 2147483646 w 60"/>
                <a:gd name="T9" fmla="*/ 0 h 54"/>
                <a:gd name="T10" fmla="*/ 2147483646 w 60"/>
                <a:gd name="T11" fmla="*/ 2147483646 h 54"/>
                <a:gd name="T12" fmla="*/ 0 w 60"/>
                <a:gd name="T13" fmla="*/ 2147483646 h 54"/>
                <a:gd name="T14" fmla="*/ 2147483646 w 60"/>
                <a:gd name="T15" fmla="*/ 2147483646 h 54"/>
                <a:gd name="T16" fmla="*/ 2147483646 w 60"/>
                <a:gd name="T17" fmla="*/ 2147483646 h 54"/>
                <a:gd name="T18" fmla="*/ 2147483646 w 60"/>
                <a:gd name="T19" fmla="*/ 2147483646 h 54"/>
                <a:gd name="T20" fmla="*/ 2147483646 w 60"/>
                <a:gd name="T21" fmla="*/ 2147483646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0" h="54">
                  <a:moveTo>
                    <a:pt x="54" y="36"/>
                  </a:moveTo>
                  <a:lnTo>
                    <a:pt x="60" y="24"/>
                  </a:lnTo>
                  <a:lnTo>
                    <a:pt x="54" y="18"/>
                  </a:lnTo>
                  <a:lnTo>
                    <a:pt x="42" y="0"/>
                  </a:lnTo>
                  <a:lnTo>
                    <a:pt x="18" y="0"/>
                  </a:lnTo>
                  <a:lnTo>
                    <a:pt x="12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36" y="54"/>
                  </a:lnTo>
                  <a:lnTo>
                    <a:pt x="42" y="42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09" name="Rectangle 316"/>
            <p:cNvSpPr>
              <a:spLocks noChangeArrowheads="1"/>
            </p:cNvSpPr>
            <p:nvPr/>
          </p:nvSpPr>
          <p:spPr bwMode="auto">
            <a:xfrm>
              <a:off x="7879194" y="3172607"/>
              <a:ext cx="7258" cy="18145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10" name="Freeform 317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1" name="Freeform 318"/>
            <p:cNvSpPr>
              <a:spLocks/>
            </p:cNvSpPr>
            <p:nvPr/>
          </p:nvSpPr>
          <p:spPr bwMode="auto">
            <a:xfrm>
              <a:off x="7879194" y="2964544"/>
              <a:ext cx="390722" cy="384673"/>
            </a:xfrm>
            <a:custGeom>
              <a:avLst/>
              <a:gdLst>
                <a:gd name="T0" fmla="*/ 2147483646 w 390"/>
                <a:gd name="T1" fmla="*/ 2147483646 h 390"/>
                <a:gd name="T2" fmla="*/ 2147483646 w 390"/>
                <a:gd name="T3" fmla="*/ 2147483646 h 390"/>
                <a:gd name="T4" fmla="*/ 2147483646 w 390"/>
                <a:gd name="T5" fmla="*/ 2147483646 h 390"/>
                <a:gd name="T6" fmla="*/ 2147483646 w 390"/>
                <a:gd name="T7" fmla="*/ 2147483646 h 390"/>
                <a:gd name="T8" fmla="*/ 2147483646 w 390"/>
                <a:gd name="T9" fmla="*/ 2147483646 h 390"/>
                <a:gd name="T10" fmla="*/ 2147483646 w 390"/>
                <a:gd name="T11" fmla="*/ 2147483646 h 390"/>
                <a:gd name="T12" fmla="*/ 2147483646 w 390"/>
                <a:gd name="T13" fmla="*/ 2147483646 h 390"/>
                <a:gd name="T14" fmla="*/ 2147483646 w 390"/>
                <a:gd name="T15" fmla="*/ 2147483646 h 390"/>
                <a:gd name="T16" fmla="*/ 2147483646 w 390"/>
                <a:gd name="T17" fmla="*/ 2147483646 h 390"/>
                <a:gd name="T18" fmla="*/ 2147483646 w 390"/>
                <a:gd name="T19" fmla="*/ 2147483646 h 390"/>
                <a:gd name="T20" fmla="*/ 2147483646 w 390"/>
                <a:gd name="T21" fmla="*/ 2147483646 h 390"/>
                <a:gd name="T22" fmla="*/ 2147483646 w 390"/>
                <a:gd name="T23" fmla="*/ 2147483646 h 390"/>
                <a:gd name="T24" fmla="*/ 2147483646 w 390"/>
                <a:gd name="T25" fmla="*/ 2147483646 h 390"/>
                <a:gd name="T26" fmla="*/ 2147483646 w 390"/>
                <a:gd name="T27" fmla="*/ 2147483646 h 390"/>
                <a:gd name="T28" fmla="*/ 2147483646 w 390"/>
                <a:gd name="T29" fmla="*/ 2147483646 h 390"/>
                <a:gd name="T30" fmla="*/ 2147483646 w 390"/>
                <a:gd name="T31" fmla="*/ 2147483646 h 390"/>
                <a:gd name="T32" fmla="*/ 2147483646 w 390"/>
                <a:gd name="T33" fmla="*/ 2147483646 h 390"/>
                <a:gd name="T34" fmla="*/ 2147483646 w 390"/>
                <a:gd name="T35" fmla="*/ 2147483646 h 390"/>
                <a:gd name="T36" fmla="*/ 2147483646 w 390"/>
                <a:gd name="T37" fmla="*/ 2147483646 h 390"/>
                <a:gd name="T38" fmla="*/ 2147483646 w 390"/>
                <a:gd name="T39" fmla="*/ 2147483646 h 390"/>
                <a:gd name="T40" fmla="*/ 2147483646 w 390"/>
                <a:gd name="T41" fmla="*/ 2147483646 h 390"/>
                <a:gd name="T42" fmla="*/ 2147483646 w 390"/>
                <a:gd name="T43" fmla="*/ 2147483646 h 390"/>
                <a:gd name="T44" fmla="*/ 2147483646 w 390"/>
                <a:gd name="T45" fmla="*/ 2147483646 h 390"/>
                <a:gd name="T46" fmla="*/ 2147483646 w 390"/>
                <a:gd name="T47" fmla="*/ 2147483646 h 390"/>
                <a:gd name="T48" fmla="*/ 2147483646 w 390"/>
                <a:gd name="T49" fmla="*/ 0 h 390"/>
                <a:gd name="T50" fmla="*/ 2147483646 w 390"/>
                <a:gd name="T51" fmla="*/ 2147483646 h 390"/>
                <a:gd name="T52" fmla="*/ 2147483646 w 390"/>
                <a:gd name="T53" fmla="*/ 2147483646 h 390"/>
                <a:gd name="T54" fmla="*/ 2147483646 w 390"/>
                <a:gd name="T55" fmla="*/ 2147483646 h 390"/>
                <a:gd name="T56" fmla="*/ 2147483646 w 390"/>
                <a:gd name="T57" fmla="*/ 2147483646 h 390"/>
                <a:gd name="T58" fmla="*/ 2147483646 w 390"/>
                <a:gd name="T59" fmla="*/ 2147483646 h 390"/>
                <a:gd name="T60" fmla="*/ 2147483646 w 390"/>
                <a:gd name="T61" fmla="*/ 2147483646 h 390"/>
                <a:gd name="T62" fmla="*/ 2147483646 w 390"/>
                <a:gd name="T63" fmla="*/ 2147483646 h 390"/>
                <a:gd name="T64" fmla="*/ 2147483646 w 390"/>
                <a:gd name="T65" fmla="*/ 2147483646 h 390"/>
                <a:gd name="T66" fmla="*/ 2147483646 w 390"/>
                <a:gd name="T67" fmla="*/ 2147483646 h 390"/>
                <a:gd name="T68" fmla="*/ 2147483646 w 390"/>
                <a:gd name="T69" fmla="*/ 2147483646 h 390"/>
                <a:gd name="T70" fmla="*/ 2147483646 w 390"/>
                <a:gd name="T71" fmla="*/ 2147483646 h 390"/>
                <a:gd name="T72" fmla="*/ 2147483646 w 390"/>
                <a:gd name="T73" fmla="*/ 2147483646 h 390"/>
                <a:gd name="T74" fmla="*/ 2147483646 w 390"/>
                <a:gd name="T75" fmla="*/ 2147483646 h 390"/>
                <a:gd name="T76" fmla="*/ 2147483646 w 390"/>
                <a:gd name="T77" fmla="*/ 2147483646 h 390"/>
                <a:gd name="T78" fmla="*/ 0 w 390"/>
                <a:gd name="T79" fmla="*/ 2147483646 h 390"/>
                <a:gd name="T80" fmla="*/ 2147483646 w 390"/>
                <a:gd name="T81" fmla="*/ 2147483646 h 390"/>
                <a:gd name="T82" fmla="*/ 2147483646 w 390"/>
                <a:gd name="T83" fmla="*/ 2147483646 h 390"/>
                <a:gd name="T84" fmla="*/ 2147483646 w 390"/>
                <a:gd name="T85" fmla="*/ 2147483646 h 3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90" h="390">
                  <a:moveTo>
                    <a:pt x="60" y="270"/>
                  </a:moveTo>
                  <a:lnTo>
                    <a:pt x="216" y="378"/>
                  </a:lnTo>
                  <a:lnTo>
                    <a:pt x="228" y="390"/>
                  </a:lnTo>
                  <a:lnTo>
                    <a:pt x="246" y="390"/>
                  </a:lnTo>
                  <a:lnTo>
                    <a:pt x="282" y="372"/>
                  </a:lnTo>
                  <a:lnTo>
                    <a:pt x="390" y="300"/>
                  </a:lnTo>
                  <a:lnTo>
                    <a:pt x="384" y="300"/>
                  </a:lnTo>
                  <a:lnTo>
                    <a:pt x="366" y="276"/>
                  </a:lnTo>
                  <a:lnTo>
                    <a:pt x="354" y="270"/>
                  </a:lnTo>
                  <a:lnTo>
                    <a:pt x="342" y="246"/>
                  </a:lnTo>
                  <a:lnTo>
                    <a:pt x="348" y="234"/>
                  </a:lnTo>
                  <a:lnTo>
                    <a:pt x="348" y="174"/>
                  </a:lnTo>
                  <a:lnTo>
                    <a:pt x="342" y="162"/>
                  </a:lnTo>
                  <a:lnTo>
                    <a:pt x="348" y="150"/>
                  </a:lnTo>
                  <a:lnTo>
                    <a:pt x="342" y="144"/>
                  </a:lnTo>
                  <a:lnTo>
                    <a:pt x="342" y="120"/>
                  </a:lnTo>
                  <a:lnTo>
                    <a:pt x="324" y="108"/>
                  </a:lnTo>
                  <a:lnTo>
                    <a:pt x="318" y="102"/>
                  </a:lnTo>
                  <a:lnTo>
                    <a:pt x="306" y="90"/>
                  </a:lnTo>
                  <a:lnTo>
                    <a:pt x="306" y="78"/>
                  </a:lnTo>
                  <a:lnTo>
                    <a:pt x="324" y="54"/>
                  </a:lnTo>
                  <a:lnTo>
                    <a:pt x="324" y="30"/>
                  </a:lnTo>
                  <a:lnTo>
                    <a:pt x="324" y="12"/>
                  </a:lnTo>
                  <a:lnTo>
                    <a:pt x="330" y="6"/>
                  </a:lnTo>
                  <a:lnTo>
                    <a:pt x="330" y="0"/>
                  </a:lnTo>
                  <a:lnTo>
                    <a:pt x="318" y="6"/>
                  </a:lnTo>
                  <a:lnTo>
                    <a:pt x="288" y="12"/>
                  </a:lnTo>
                  <a:lnTo>
                    <a:pt x="222" y="12"/>
                  </a:lnTo>
                  <a:lnTo>
                    <a:pt x="162" y="30"/>
                  </a:lnTo>
                  <a:lnTo>
                    <a:pt x="132" y="48"/>
                  </a:lnTo>
                  <a:lnTo>
                    <a:pt x="138" y="78"/>
                  </a:lnTo>
                  <a:lnTo>
                    <a:pt x="144" y="108"/>
                  </a:lnTo>
                  <a:lnTo>
                    <a:pt x="132" y="114"/>
                  </a:lnTo>
                  <a:lnTo>
                    <a:pt x="108" y="120"/>
                  </a:lnTo>
                  <a:lnTo>
                    <a:pt x="102" y="132"/>
                  </a:lnTo>
                  <a:lnTo>
                    <a:pt x="96" y="144"/>
                  </a:lnTo>
                  <a:lnTo>
                    <a:pt x="60" y="156"/>
                  </a:lnTo>
                  <a:lnTo>
                    <a:pt x="30" y="174"/>
                  </a:lnTo>
                  <a:lnTo>
                    <a:pt x="6" y="192"/>
                  </a:lnTo>
                  <a:lnTo>
                    <a:pt x="0" y="210"/>
                  </a:lnTo>
                  <a:lnTo>
                    <a:pt x="6" y="210"/>
                  </a:lnTo>
                  <a:lnTo>
                    <a:pt x="6" y="228"/>
                  </a:lnTo>
                  <a:lnTo>
                    <a:pt x="60" y="27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2" name="Freeform 327"/>
            <p:cNvSpPr>
              <a:spLocks/>
            </p:cNvSpPr>
            <p:nvPr/>
          </p:nvSpPr>
          <p:spPr bwMode="auto">
            <a:xfrm>
              <a:off x="8992085" y="2957286"/>
              <a:ext cx="19355" cy="13307"/>
            </a:xfrm>
            <a:custGeom>
              <a:avLst/>
              <a:gdLst>
                <a:gd name="T0" fmla="*/ 0 w 18"/>
                <a:gd name="T1" fmla="*/ 0 h 12"/>
                <a:gd name="T2" fmla="*/ 2147483646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0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18" y="1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3" name="Freeform 328"/>
            <p:cNvSpPr>
              <a:spLocks/>
            </p:cNvSpPr>
            <p:nvPr/>
          </p:nvSpPr>
          <p:spPr bwMode="auto">
            <a:xfrm>
              <a:off x="8964263" y="2928254"/>
              <a:ext cx="10887" cy="18145"/>
            </a:xfrm>
            <a:custGeom>
              <a:avLst/>
              <a:gdLst>
                <a:gd name="T0" fmla="*/ 0 w 12"/>
                <a:gd name="T1" fmla="*/ 0 h 18"/>
                <a:gd name="T2" fmla="*/ 2147483646 w 12"/>
                <a:gd name="T3" fmla="*/ 2147483646 h 18"/>
                <a:gd name="T4" fmla="*/ 2147483646 w 12"/>
                <a:gd name="T5" fmla="*/ 2147483646 h 18"/>
                <a:gd name="T6" fmla="*/ 0 w 1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18">
                  <a:moveTo>
                    <a:pt x="0" y="0"/>
                  </a:moveTo>
                  <a:lnTo>
                    <a:pt x="12" y="18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4" name="Freeform 334"/>
            <p:cNvSpPr>
              <a:spLocks/>
            </p:cNvSpPr>
            <p:nvPr/>
          </p:nvSpPr>
          <p:spPr bwMode="auto">
            <a:xfrm>
              <a:off x="8435639" y="1851653"/>
              <a:ext cx="203224" cy="446367"/>
            </a:xfrm>
            <a:custGeom>
              <a:avLst/>
              <a:gdLst>
                <a:gd name="T0" fmla="*/ 2147483646 w 34"/>
                <a:gd name="T1" fmla="*/ 2147483646 h 75"/>
                <a:gd name="T2" fmla="*/ 2147483646 w 34"/>
                <a:gd name="T3" fmla="*/ 2147483646 h 75"/>
                <a:gd name="T4" fmla="*/ 2147483646 w 34"/>
                <a:gd name="T5" fmla="*/ 2147483646 h 75"/>
                <a:gd name="T6" fmla="*/ 2147483646 w 34"/>
                <a:gd name="T7" fmla="*/ 2147483646 h 75"/>
                <a:gd name="T8" fmla="*/ 2147483646 w 34"/>
                <a:gd name="T9" fmla="*/ 2147483646 h 75"/>
                <a:gd name="T10" fmla="*/ 2147483646 w 34"/>
                <a:gd name="T11" fmla="*/ 2147483646 h 75"/>
                <a:gd name="T12" fmla="*/ 2147483646 w 34"/>
                <a:gd name="T13" fmla="*/ 2147483646 h 75"/>
                <a:gd name="T14" fmla="*/ 2147483646 w 34"/>
                <a:gd name="T15" fmla="*/ 2147483646 h 75"/>
                <a:gd name="T16" fmla="*/ 2147483646 w 34"/>
                <a:gd name="T17" fmla="*/ 2147483646 h 75"/>
                <a:gd name="T18" fmla="*/ 2147483646 w 34"/>
                <a:gd name="T19" fmla="*/ 2147483646 h 75"/>
                <a:gd name="T20" fmla="*/ 2147483646 w 34"/>
                <a:gd name="T21" fmla="*/ 2147483646 h 75"/>
                <a:gd name="T22" fmla="*/ 2147483646 w 34"/>
                <a:gd name="T23" fmla="*/ 2147483646 h 75"/>
                <a:gd name="T24" fmla="*/ 2147483646 w 34"/>
                <a:gd name="T25" fmla="*/ 2147483646 h 75"/>
                <a:gd name="T26" fmla="*/ 2147483646 w 34"/>
                <a:gd name="T27" fmla="*/ 2147483646 h 75"/>
                <a:gd name="T28" fmla="*/ 2147483646 w 34"/>
                <a:gd name="T29" fmla="*/ 2147483646 h 75"/>
                <a:gd name="T30" fmla="*/ 2147483646 w 34"/>
                <a:gd name="T31" fmla="*/ 2147483646 h 75"/>
                <a:gd name="T32" fmla="*/ 2147483646 w 34"/>
                <a:gd name="T33" fmla="*/ 2147483646 h 75"/>
                <a:gd name="T34" fmla="*/ 2147483646 w 34"/>
                <a:gd name="T35" fmla="*/ 2147483646 h 75"/>
                <a:gd name="T36" fmla="*/ 2147483646 w 34"/>
                <a:gd name="T37" fmla="*/ 2147483646 h 75"/>
                <a:gd name="T38" fmla="*/ 2147483646 w 34"/>
                <a:gd name="T39" fmla="*/ 2147483646 h 75"/>
                <a:gd name="T40" fmla="*/ 2147483646 w 34"/>
                <a:gd name="T41" fmla="*/ 2147483646 h 75"/>
                <a:gd name="T42" fmla="*/ 2147483646 w 34"/>
                <a:gd name="T43" fmla="*/ 0 h 75"/>
                <a:gd name="T44" fmla="*/ 2147483646 w 34"/>
                <a:gd name="T45" fmla="*/ 2147483646 h 75"/>
                <a:gd name="T46" fmla="*/ 2147483646 w 34"/>
                <a:gd name="T47" fmla="*/ 2147483646 h 75"/>
                <a:gd name="T48" fmla="*/ 2147483646 w 34"/>
                <a:gd name="T49" fmla="*/ 2147483646 h 75"/>
                <a:gd name="T50" fmla="*/ 2147483646 w 34"/>
                <a:gd name="T51" fmla="*/ 2147483646 h 75"/>
                <a:gd name="T52" fmla="*/ 2147483646 w 34"/>
                <a:gd name="T53" fmla="*/ 2147483646 h 75"/>
                <a:gd name="T54" fmla="*/ 2147483646 w 34"/>
                <a:gd name="T55" fmla="*/ 2147483646 h 75"/>
                <a:gd name="T56" fmla="*/ 2147483646 w 34"/>
                <a:gd name="T57" fmla="*/ 2147483646 h 75"/>
                <a:gd name="T58" fmla="*/ 2147483646 w 34"/>
                <a:gd name="T59" fmla="*/ 2147483646 h 75"/>
                <a:gd name="T60" fmla="*/ 2147483646 w 34"/>
                <a:gd name="T61" fmla="*/ 2147483646 h 75"/>
                <a:gd name="T62" fmla="*/ 2147483646 w 34"/>
                <a:gd name="T63" fmla="*/ 2147483646 h 75"/>
                <a:gd name="T64" fmla="*/ 0 w 34"/>
                <a:gd name="T65" fmla="*/ 2147483646 h 75"/>
                <a:gd name="T66" fmla="*/ 2147483646 w 34"/>
                <a:gd name="T67" fmla="*/ 2147483646 h 75"/>
                <a:gd name="T68" fmla="*/ 2147483646 w 34"/>
                <a:gd name="T69" fmla="*/ 2147483646 h 75"/>
                <a:gd name="T70" fmla="*/ 2147483646 w 34"/>
                <a:gd name="T71" fmla="*/ 2147483646 h 75"/>
                <a:gd name="T72" fmla="*/ 2147483646 w 34"/>
                <a:gd name="T73" fmla="*/ 2147483646 h 75"/>
                <a:gd name="T74" fmla="*/ 2147483646 w 34"/>
                <a:gd name="T75" fmla="*/ 2147483646 h 75"/>
                <a:gd name="T76" fmla="*/ 2147483646 w 34"/>
                <a:gd name="T77" fmla="*/ 2147483646 h 75"/>
                <a:gd name="T78" fmla="*/ 2147483646 w 34"/>
                <a:gd name="T79" fmla="*/ 2147483646 h 75"/>
                <a:gd name="T80" fmla="*/ 2147483646 w 34"/>
                <a:gd name="T81" fmla="*/ 2147483646 h 75"/>
                <a:gd name="T82" fmla="*/ 2147483646 w 34"/>
                <a:gd name="T83" fmla="*/ 2147483646 h 75"/>
                <a:gd name="T84" fmla="*/ 2147483646 w 34"/>
                <a:gd name="T85" fmla="*/ 2147483646 h 75"/>
                <a:gd name="T86" fmla="*/ 2147483646 w 34"/>
                <a:gd name="T87" fmla="*/ 2147483646 h 75"/>
                <a:gd name="T88" fmla="*/ 2147483646 w 34"/>
                <a:gd name="T89" fmla="*/ 2147483646 h 75"/>
                <a:gd name="T90" fmla="*/ 2147483646 w 34"/>
                <a:gd name="T91" fmla="*/ 2147483646 h 75"/>
                <a:gd name="T92" fmla="*/ 2147483646 w 34"/>
                <a:gd name="T93" fmla="*/ 2147483646 h 75"/>
                <a:gd name="T94" fmla="*/ 2147483646 w 34"/>
                <a:gd name="T95" fmla="*/ 2147483646 h 75"/>
                <a:gd name="T96" fmla="*/ 2147483646 w 34"/>
                <a:gd name="T97" fmla="*/ 2147483646 h 75"/>
                <a:gd name="T98" fmla="*/ 2147483646 w 34"/>
                <a:gd name="T99" fmla="*/ 2147483646 h 75"/>
                <a:gd name="T100" fmla="*/ 2147483646 w 34"/>
                <a:gd name="T101" fmla="*/ 2147483646 h 75"/>
                <a:gd name="T102" fmla="*/ 2147483646 w 34"/>
                <a:gd name="T103" fmla="*/ 2147483646 h 75"/>
                <a:gd name="T104" fmla="*/ 2147483646 w 34"/>
                <a:gd name="T105" fmla="*/ 2147483646 h 75"/>
                <a:gd name="T106" fmla="*/ 2147483646 w 34"/>
                <a:gd name="T107" fmla="*/ 2147483646 h 75"/>
                <a:gd name="T108" fmla="*/ 2147483646 w 34"/>
                <a:gd name="T109" fmla="*/ 2147483646 h 75"/>
                <a:gd name="T110" fmla="*/ 2147483646 w 34"/>
                <a:gd name="T111" fmla="*/ 2147483646 h 75"/>
                <a:gd name="T112" fmla="*/ 2147483646 w 34"/>
                <a:gd name="T113" fmla="*/ 2147483646 h 75"/>
                <a:gd name="T114" fmla="*/ 2147483646 w 34"/>
                <a:gd name="T115" fmla="*/ 2147483646 h 7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4" h="75">
                  <a:moveTo>
                    <a:pt x="34" y="55"/>
                  </a:move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7"/>
                    <a:pt x="30" y="46"/>
                    <a:pt x="30" y="45"/>
                  </a:cubicBezTo>
                  <a:cubicBezTo>
                    <a:pt x="29" y="45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34" y="58"/>
                    <a:pt x="34" y="58"/>
                    <a:pt x="34" y="58"/>
                  </a:cubicBezTo>
                  <a:lnTo>
                    <a:pt x="34" y="55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5" name="Freeform 335"/>
            <p:cNvSpPr>
              <a:spLocks/>
            </p:cNvSpPr>
            <p:nvPr/>
          </p:nvSpPr>
          <p:spPr bwMode="auto">
            <a:xfrm>
              <a:off x="8644912" y="2559307"/>
              <a:ext cx="12097" cy="6048"/>
            </a:xfrm>
            <a:custGeom>
              <a:avLst/>
              <a:gdLst>
                <a:gd name="T0" fmla="*/ 2147483646 w 12"/>
                <a:gd name="T1" fmla="*/ 2147483646 h 6"/>
                <a:gd name="T2" fmla="*/ 0 w 12"/>
                <a:gd name="T3" fmla="*/ 0 h 6"/>
                <a:gd name="T4" fmla="*/ 0 w 12"/>
                <a:gd name="T5" fmla="*/ 2147483646 h 6"/>
                <a:gd name="T6" fmla="*/ 2147483646 w 12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6">
                  <a:moveTo>
                    <a:pt x="12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6" name="Freeform 336"/>
            <p:cNvSpPr>
              <a:spLocks/>
            </p:cNvSpPr>
            <p:nvPr/>
          </p:nvSpPr>
          <p:spPr bwMode="auto">
            <a:xfrm>
              <a:off x="8567493" y="1350852"/>
              <a:ext cx="2889888" cy="1547161"/>
            </a:xfrm>
            <a:custGeom>
              <a:avLst/>
              <a:gdLst>
                <a:gd name="T0" fmla="*/ 2147483646 w 483"/>
                <a:gd name="T1" fmla="*/ 2147483646 h 260"/>
                <a:gd name="T2" fmla="*/ 2147483646 w 483"/>
                <a:gd name="T3" fmla="*/ 2147483646 h 260"/>
                <a:gd name="T4" fmla="*/ 2147483646 w 483"/>
                <a:gd name="T5" fmla="*/ 2147483646 h 260"/>
                <a:gd name="T6" fmla="*/ 2147483646 w 483"/>
                <a:gd name="T7" fmla="*/ 2147483646 h 260"/>
                <a:gd name="T8" fmla="*/ 2147483646 w 483"/>
                <a:gd name="T9" fmla="*/ 2147483646 h 260"/>
                <a:gd name="T10" fmla="*/ 2147483646 w 483"/>
                <a:gd name="T11" fmla="*/ 2147483646 h 260"/>
                <a:gd name="T12" fmla="*/ 2147483646 w 483"/>
                <a:gd name="T13" fmla="*/ 2147483646 h 260"/>
                <a:gd name="T14" fmla="*/ 2147483646 w 483"/>
                <a:gd name="T15" fmla="*/ 2147483646 h 260"/>
                <a:gd name="T16" fmla="*/ 2147483646 w 483"/>
                <a:gd name="T17" fmla="*/ 2147483646 h 260"/>
                <a:gd name="T18" fmla="*/ 2147483646 w 483"/>
                <a:gd name="T19" fmla="*/ 2147483646 h 260"/>
                <a:gd name="T20" fmla="*/ 2147483646 w 483"/>
                <a:gd name="T21" fmla="*/ 2147483646 h 260"/>
                <a:gd name="T22" fmla="*/ 2147483646 w 483"/>
                <a:gd name="T23" fmla="*/ 2147483646 h 260"/>
                <a:gd name="T24" fmla="*/ 2147483646 w 483"/>
                <a:gd name="T25" fmla="*/ 2147483646 h 260"/>
                <a:gd name="T26" fmla="*/ 2147483646 w 483"/>
                <a:gd name="T27" fmla="*/ 2147483646 h 260"/>
                <a:gd name="T28" fmla="*/ 2147483646 w 483"/>
                <a:gd name="T29" fmla="*/ 2147483646 h 260"/>
                <a:gd name="T30" fmla="*/ 2147483646 w 483"/>
                <a:gd name="T31" fmla="*/ 2147483646 h 260"/>
                <a:gd name="T32" fmla="*/ 2147483646 w 483"/>
                <a:gd name="T33" fmla="*/ 2147483646 h 260"/>
                <a:gd name="T34" fmla="*/ 2147483646 w 483"/>
                <a:gd name="T35" fmla="*/ 2147483646 h 260"/>
                <a:gd name="T36" fmla="*/ 2147483646 w 483"/>
                <a:gd name="T37" fmla="*/ 2147483646 h 260"/>
                <a:gd name="T38" fmla="*/ 2147483646 w 483"/>
                <a:gd name="T39" fmla="*/ 2147483646 h 260"/>
                <a:gd name="T40" fmla="*/ 2147483646 w 483"/>
                <a:gd name="T41" fmla="*/ 2147483646 h 260"/>
                <a:gd name="T42" fmla="*/ 2147483646 w 483"/>
                <a:gd name="T43" fmla="*/ 2147483646 h 260"/>
                <a:gd name="T44" fmla="*/ 2147483646 w 483"/>
                <a:gd name="T45" fmla="*/ 2147483646 h 260"/>
                <a:gd name="T46" fmla="*/ 2147483646 w 483"/>
                <a:gd name="T47" fmla="*/ 2147483646 h 260"/>
                <a:gd name="T48" fmla="*/ 2147483646 w 483"/>
                <a:gd name="T49" fmla="*/ 2147483646 h 260"/>
                <a:gd name="T50" fmla="*/ 2147483646 w 483"/>
                <a:gd name="T51" fmla="*/ 2147483646 h 260"/>
                <a:gd name="T52" fmla="*/ 2147483646 w 483"/>
                <a:gd name="T53" fmla="*/ 2147483646 h 260"/>
                <a:gd name="T54" fmla="*/ 2147483646 w 483"/>
                <a:gd name="T55" fmla="*/ 2147483646 h 260"/>
                <a:gd name="T56" fmla="*/ 2147483646 w 483"/>
                <a:gd name="T57" fmla="*/ 2147483646 h 260"/>
                <a:gd name="T58" fmla="*/ 2147483646 w 483"/>
                <a:gd name="T59" fmla="*/ 2147483646 h 260"/>
                <a:gd name="T60" fmla="*/ 2147483646 w 483"/>
                <a:gd name="T61" fmla="*/ 2147483646 h 260"/>
                <a:gd name="T62" fmla="*/ 2147483646 w 483"/>
                <a:gd name="T63" fmla="*/ 2147483646 h 260"/>
                <a:gd name="T64" fmla="*/ 2147483646 w 483"/>
                <a:gd name="T65" fmla="*/ 2147483646 h 260"/>
                <a:gd name="T66" fmla="*/ 2147483646 w 483"/>
                <a:gd name="T67" fmla="*/ 2147483646 h 260"/>
                <a:gd name="T68" fmla="*/ 2147483646 w 483"/>
                <a:gd name="T69" fmla="*/ 2147483646 h 260"/>
                <a:gd name="T70" fmla="*/ 2147483646 w 483"/>
                <a:gd name="T71" fmla="*/ 2147483646 h 260"/>
                <a:gd name="T72" fmla="*/ 2147483646 w 483"/>
                <a:gd name="T73" fmla="*/ 2147483646 h 260"/>
                <a:gd name="T74" fmla="*/ 2147483646 w 483"/>
                <a:gd name="T75" fmla="*/ 2147483646 h 260"/>
                <a:gd name="T76" fmla="*/ 2147483646 w 483"/>
                <a:gd name="T77" fmla="*/ 2147483646 h 260"/>
                <a:gd name="T78" fmla="*/ 2147483646 w 483"/>
                <a:gd name="T79" fmla="*/ 2147483646 h 260"/>
                <a:gd name="T80" fmla="*/ 2147483646 w 483"/>
                <a:gd name="T81" fmla="*/ 2147483646 h 260"/>
                <a:gd name="T82" fmla="*/ 2147483646 w 483"/>
                <a:gd name="T83" fmla="*/ 2147483646 h 260"/>
                <a:gd name="T84" fmla="*/ 2147483646 w 483"/>
                <a:gd name="T85" fmla="*/ 2147483646 h 260"/>
                <a:gd name="T86" fmla="*/ 2147483646 w 483"/>
                <a:gd name="T87" fmla="*/ 2147483646 h 260"/>
                <a:gd name="T88" fmla="*/ 2147483646 w 483"/>
                <a:gd name="T89" fmla="*/ 2147483646 h 260"/>
                <a:gd name="T90" fmla="*/ 2147483646 w 483"/>
                <a:gd name="T91" fmla="*/ 2147483646 h 260"/>
                <a:gd name="T92" fmla="*/ 2147483646 w 483"/>
                <a:gd name="T93" fmla="*/ 2147483646 h 260"/>
                <a:gd name="T94" fmla="*/ 2147483646 w 483"/>
                <a:gd name="T95" fmla="*/ 2147483646 h 260"/>
                <a:gd name="T96" fmla="*/ 2147483646 w 483"/>
                <a:gd name="T97" fmla="*/ 2147483646 h 260"/>
                <a:gd name="T98" fmla="*/ 2147483646 w 483"/>
                <a:gd name="T99" fmla="*/ 2147483646 h 260"/>
                <a:gd name="T100" fmla="*/ 2147483646 w 483"/>
                <a:gd name="T101" fmla="*/ 2147483646 h 260"/>
                <a:gd name="T102" fmla="*/ 2147483646 w 483"/>
                <a:gd name="T103" fmla="*/ 2147483646 h 260"/>
                <a:gd name="T104" fmla="*/ 2147483646 w 483"/>
                <a:gd name="T105" fmla="*/ 2147483646 h 260"/>
                <a:gd name="T106" fmla="*/ 2147483646 w 483"/>
                <a:gd name="T107" fmla="*/ 2147483646 h 260"/>
                <a:gd name="T108" fmla="*/ 2147483646 w 483"/>
                <a:gd name="T109" fmla="*/ 2147483646 h 260"/>
                <a:gd name="T110" fmla="*/ 2147483646 w 483"/>
                <a:gd name="T111" fmla="*/ 2147483646 h 260"/>
                <a:gd name="T112" fmla="*/ 2147483646 w 483"/>
                <a:gd name="T113" fmla="*/ 2147483646 h 260"/>
                <a:gd name="T114" fmla="*/ 2147483646 w 483"/>
                <a:gd name="T115" fmla="*/ 2147483646 h 260"/>
                <a:gd name="T116" fmla="*/ 2147483646 w 483"/>
                <a:gd name="T117" fmla="*/ 2147483646 h 260"/>
                <a:gd name="T118" fmla="*/ 2147483646 w 483"/>
                <a:gd name="T119" fmla="*/ 2147483646 h 260"/>
                <a:gd name="T120" fmla="*/ 2147483646 w 483"/>
                <a:gd name="T121" fmla="*/ 2147483646 h 260"/>
                <a:gd name="T122" fmla="*/ 2147483646 w 483"/>
                <a:gd name="T123" fmla="*/ 2147483646 h 2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83" h="260">
                  <a:moveTo>
                    <a:pt x="482" y="127"/>
                  </a:moveTo>
                  <a:cubicBezTo>
                    <a:pt x="483" y="96"/>
                    <a:pt x="483" y="96"/>
                    <a:pt x="483" y="96"/>
                  </a:cubicBezTo>
                  <a:cubicBezTo>
                    <a:pt x="480" y="95"/>
                    <a:pt x="480" y="95"/>
                    <a:pt x="480" y="95"/>
                  </a:cubicBezTo>
                  <a:cubicBezTo>
                    <a:pt x="478" y="94"/>
                    <a:pt x="478" y="94"/>
                    <a:pt x="478" y="94"/>
                  </a:cubicBezTo>
                  <a:cubicBezTo>
                    <a:pt x="478" y="94"/>
                    <a:pt x="474" y="90"/>
                    <a:pt x="474" y="90"/>
                  </a:cubicBezTo>
                  <a:cubicBezTo>
                    <a:pt x="473" y="89"/>
                    <a:pt x="470" y="89"/>
                    <a:pt x="470" y="89"/>
                  </a:cubicBezTo>
                  <a:cubicBezTo>
                    <a:pt x="463" y="88"/>
                    <a:pt x="463" y="88"/>
                    <a:pt x="463" y="88"/>
                  </a:cubicBezTo>
                  <a:cubicBezTo>
                    <a:pt x="459" y="87"/>
                    <a:pt x="459" y="87"/>
                    <a:pt x="459" y="87"/>
                  </a:cubicBezTo>
                  <a:cubicBezTo>
                    <a:pt x="456" y="87"/>
                    <a:pt x="456" y="87"/>
                    <a:pt x="456" y="87"/>
                  </a:cubicBezTo>
                  <a:cubicBezTo>
                    <a:pt x="454" y="87"/>
                    <a:pt x="454" y="87"/>
                    <a:pt x="454" y="87"/>
                  </a:cubicBezTo>
                  <a:cubicBezTo>
                    <a:pt x="455" y="95"/>
                    <a:pt x="455" y="95"/>
                    <a:pt x="455" y="95"/>
                  </a:cubicBezTo>
                  <a:cubicBezTo>
                    <a:pt x="455" y="95"/>
                    <a:pt x="451" y="97"/>
                    <a:pt x="451" y="97"/>
                  </a:cubicBezTo>
                  <a:cubicBezTo>
                    <a:pt x="450" y="97"/>
                    <a:pt x="448" y="94"/>
                    <a:pt x="448" y="94"/>
                  </a:cubicBezTo>
                  <a:cubicBezTo>
                    <a:pt x="445" y="91"/>
                    <a:pt x="445" y="91"/>
                    <a:pt x="445" y="91"/>
                  </a:cubicBezTo>
                  <a:cubicBezTo>
                    <a:pt x="445" y="89"/>
                    <a:pt x="445" y="89"/>
                    <a:pt x="445" y="89"/>
                  </a:cubicBezTo>
                  <a:cubicBezTo>
                    <a:pt x="440" y="89"/>
                    <a:pt x="440" y="89"/>
                    <a:pt x="440" y="89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31" y="89"/>
                    <a:pt x="431" y="89"/>
                    <a:pt x="431" y="89"/>
                  </a:cubicBezTo>
                  <a:cubicBezTo>
                    <a:pt x="426" y="89"/>
                    <a:pt x="426" y="89"/>
                    <a:pt x="426" y="89"/>
                  </a:cubicBezTo>
                  <a:cubicBezTo>
                    <a:pt x="423" y="90"/>
                    <a:pt x="423" y="90"/>
                    <a:pt x="423" y="90"/>
                  </a:cubicBezTo>
                  <a:cubicBezTo>
                    <a:pt x="419" y="87"/>
                    <a:pt x="419" y="87"/>
                    <a:pt x="419" y="87"/>
                  </a:cubicBezTo>
                  <a:cubicBezTo>
                    <a:pt x="419" y="80"/>
                    <a:pt x="419" y="80"/>
                    <a:pt x="419" y="80"/>
                  </a:cubicBezTo>
                  <a:cubicBezTo>
                    <a:pt x="413" y="77"/>
                    <a:pt x="413" y="77"/>
                    <a:pt x="413" y="77"/>
                  </a:cubicBezTo>
                  <a:cubicBezTo>
                    <a:pt x="403" y="77"/>
                    <a:pt x="403" y="77"/>
                    <a:pt x="403" y="77"/>
                  </a:cubicBezTo>
                  <a:cubicBezTo>
                    <a:pt x="394" y="77"/>
                    <a:pt x="394" y="77"/>
                    <a:pt x="394" y="77"/>
                  </a:cubicBezTo>
                  <a:cubicBezTo>
                    <a:pt x="393" y="75"/>
                    <a:pt x="393" y="75"/>
                    <a:pt x="393" y="75"/>
                  </a:cubicBezTo>
                  <a:cubicBezTo>
                    <a:pt x="392" y="72"/>
                    <a:pt x="392" y="72"/>
                    <a:pt x="392" y="72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6" y="64"/>
                    <a:pt x="386" y="64"/>
                    <a:pt x="386" y="64"/>
                  </a:cubicBezTo>
                  <a:cubicBezTo>
                    <a:pt x="362" y="59"/>
                    <a:pt x="362" y="59"/>
                    <a:pt x="362" y="59"/>
                  </a:cubicBezTo>
                  <a:cubicBezTo>
                    <a:pt x="361" y="61"/>
                    <a:pt x="361" y="61"/>
                    <a:pt x="361" y="61"/>
                  </a:cubicBezTo>
                  <a:cubicBezTo>
                    <a:pt x="356" y="65"/>
                    <a:pt x="356" y="65"/>
                    <a:pt x="356" y="65"/>
                  </a:cubicBezTo>
                  <a:cubicBezTo>
                    <a:pt x="357" y="71"/>
                    <a:pt x="357" y="71"/>
                    <a:pt x="357" y="71"/>
                  </a:cubicBezTo>
                  <a:cubicBezTo>
                    <a:pt x="351" y="73"/>
                    <a:pt x="351" y="73"/>
                    <a:pt x="351" y="73"/>
                  </a:cubicBezTo>
                  <a:cubicBezTo>
                    <a:pt x="347" y="72"/>
                    <a:pt x="347" y="72"/>
                    <a:pt x="347" y="72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2"/>
                    <a:pt x="340" y="72"/>
                    <a:pt x="340" y="72"/>
                  </a:cubicBezTo>
                  <a:cubicBezTo>
                    <a:pt x="336" y="71"/>
                    <a:pt x="336" y="71"/>
                    <a:pt x="336" y="71"/>
                  </a:cubicBezTo>
                  <a:cubicBezTo>
                    <a:pt x="332" y="68"/>
                    <a:pt x="332" y="68"/>
                    <a:pt x="332" y="68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28" y="78"/>
                    <a:pt x="328" y="78"/>
                    <a:pt x="328" y="78"/>
                  </a:cubicBezTo>
                  <a:cubicBezTo>
                    <a:pt x="323" y="73"/>
                    <a:pt x="323" y="73"/>
                    <a:pt x="323" y="73"/>
                  </a:cubicBezTo>
                  <a:cubicBezTo>
                    <a:pt x="320" y="67"/>
                    <a:pt x="320" y="67"/>
                    <a:pt x="320" y="6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3" y="57"/>
                    <a:pt x="323" y="57"/>
                    <a:pt x="323" y="57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6" y="51"/>
                    <a:pt x="316" y="51"/>
                    <a:pt x="316" y="51"/>
                  </a:cubicBezTo>
                  <a:cubicBezTo>
                    <a:pt x="312" y="51"/>
                    <a:pt x="312" y="51"/>
                    <a:pt x="312" y="51"/>
                  </a:cubicBezTo>
                  <a:cubicBezTo>
                    <a:pt x="310" y="49"/>
                    <a:pt x="310" y="49"/>
                    <a:pt x="310" y="49"/>
                  </a:cubicBezTo>
                  <a:cubicBezTo>
                    <a:pt x="306" y="46"/>
                    <a:pt x="306" y="46"/>
                    <a:pt x="306" y="46"/>
                  </a:cubicBezTo>
                  <a:cubicBezTo>
                    <a:pt x="303" y="50"/>
                    <a:pt x="303" y="50"/>
                    <a:pt x="303" y="50"/>
                  </a:cubicBezTo>
                  <a:cubicBezTo>
                    <a:pt x="301" y="55"/>
                    <a:pt x="301" y="55"/>
                    <a:pt x="301" y="55"/>
                  </a:cubicBezTo>
                  <a:cubicBezTo>
                    <a:pt x="292" y="55"/>
                    <a:pt x="292" y="55"/>
                    <a:pt x="292" y="55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72" y="52"/>
                    <a:pt x="272" y="52"/>
                    <a:pt x="272" y="52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4" y="44"/>
                    <a:pt x="264" y="44"/>
                    <a:pt x="264" y="44"/>
                  </a:cubicBezTo>
                  <a:cubicBezTo>
                    <a:pt x="259" y="49"/>
                    <a:pt x="259" y="49"/>
                    <a:pt x="259" y="49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47" y="57"/>
                    <a:pt x="247" y="57"/>
                    <a:pt x="247" y="57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62" y="39"/>
                    <a:pt x="262" y="39"/>
                    <a:pt x="262" y="39"/>
                  </a:cubicBezTo>
                  <a:cubicBezTo>
                    <a:pt x="266" y="35"/>
                    <a:pt x="266" y="35"/>
                    <a:pt x="266" y="35"/>
                  </a:cubicBezTo>
                  <a:cubicBezTo>
                    <a:pt x="270" y="29"/>
                    <a:pt x="270" y="29"/>
                    <a:pt x="270" y="29"/>
                  </a:cubicBezTo>
                  <a:cubicBezTo>
                    <a:pt x="268" y="19"/>
                    <a:pt x="268" y="19"/>
                    <a:pt x="268" y="19"/>
                  </a:cubicBezTo>
                  <a:cubicBezTo>
                    <a:pt x="260" y="12"/>
                    <a:pt x="260" y="12"/>
                    <a:pt x="260" y="12"/>
                  </a:cubicBezTo>
                  <a:cubicBezTo>
                    <a:pt x="254" y="11"/>
                    <a:pt x="254" y="11"/>
                    <a:pt x="254" y="11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49" y="1"/>
                    <a:pt x="242" y="0"/>
                    <a:pt x="241" y="0"/>
                  </a:cubicBezTo>
                  <a:cubicBezTo>
                    <a:pt x="241" y="1"/>
                    <a:pt x="233" y="9"/>
                    <a:pt x="233" y="9"/>
                  </a:cubicBezTo>
                  <a:cubicBezTo>
                    <a:pt x="231" y="16"/>
                    <a:pt x="231" y="16"/>
                    <a:pt x="231" y="16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06" y="23"/>
                    <a:pt x="206" y="23"/>
                    <a:pt x="206" y="23"/>
                  </a:cubicBezTo>
                  <a:cubicBezTo>
                    <a:pt x="195" y="29"/>
                    <a:pt x="195" y="29"/>
                    <a:pt x="195" y="29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90" y="35"/>
                    <a:pt x="189" y="46"/>
                    <a:pt x="188" y="46"/>
                  </a:cubicBezTo>
                  <a:cubicBezTo>
                    <a:pt x="187" y="46"/>
                    <a:pt x="172" y="50"/>
                    <a:pt x="172" y="50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71" y="63"/>
                    <a:pt x="170" y="64"/>
                  </a:cubicBezTo>
                  <a:cubicBezTo>
                    <a:pt x="170" y="64"/>
                    <a:pt x="167" y="63"/>
                    <a:pt x="167" y="63"/>
                  </a:cubicBezTo>
                  <a:cubicBezTo>
                    <a:pt x="162" y="61"/>
                    <a:pt x="162" y="61"/>
                    <a:pt x="162" y="61"/>
                  </a:cubicBezTo>
                  <a:cubicBezTo>
                    <a:pt x="162" y="61"/>
                    <a:pt x="160" y="65"/>
                    <a:pt x="158" y="66"/>
                  </a:cubicBezTo>
                  <a:cubicBezTo>
                    <a:pt x="155" y="67"/>
                    <a:pt x="155" y="62"/>
                    <a:pt x="155" y="62"/>
                  </a:cubicBezTo>
                  <a:cubicBezTo>
                    <a:pt x="152" y="59"/>
                    <a:pt x="152" y="59"/>
                    <a:pt x="152" y="59"/>
                  </a:cubicBezTo>
                  <a:cubicBezTo>
                    <a:pt x="150" y="59"/>
                    <a:pt x="150" y="59"/>
                    <a:pt x="150" y="59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8" y="65"/>
                    <a:pt x="148" y="70"/>
                    <a:pt x="148" y="70"/>
                  </a:cubicBezTo>
                  <a:cubicBezTo>
                    <a:pt x="149" y="71"/>
                    <a:pt x="148" y="79"/>
                    <a:pt x="148" y="79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5" y="68"/>
                    <a:pt x="145" y="68"/>
                    <a:pt x="145" y="68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31" y="56"/>
                    <a:pt x="131" y="56"/>
                    <a:pt x="131" y="56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32" y="94"/>
                    <a:pt x="132" y="94"/>
                    <a:pt x="132" y="94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1" y="94"/>
                    <a:pt x="121" y="94"/>
                    <a:pt x="121" y="94"/>
                  </a:cubicBezTo>
                  <a:cubicBezTo>
                    <a:pt x="113" y="88"/>
                    <a:pt x="113" y="88"/>
                    <a:pt x="113" y="88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2" y="96"/>
                    <a:pt x="102" y="96"/>
                    <a:pt x="102" y="96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83" y="97"/>
                    <a:pt x="83" y="97"/>
                    <a:pt x="83" y="97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54" y="112"/>
                    <a:pt x="54" y="112"/>
                    <a:pt x="54" y="112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49" y="116"/>
                    <a:pt x="49" y="116"/>
                    <a:pt x="49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0" y="121"/>
                    <a:pt x="40" y="121"/>
                    <a:pt x="40" y="121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39" y="129"/>
                    <a:pt x="39" y="129"/>
                  </a:cubicBezTo>
                  <a:cubicBezTo>
                    <a:pt x="38" y="128"/>
                    <a:pt x="33" y="128"/>
                    <a:pt x="33" y="128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8"/>
                    <a:pt x="23" y="128"/>
                    <a:pt x="23" y="128"/>
                  </a:cubicBezTo>
                  <a:cubicBezTo>
                    <a:pt x="21" y="123"/>
                    <a:pt x="21" y="123"/>
                    <a:pt x="21" y="123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4" y="111"/>
                    <a:pt x="14" y="111"/>
                    <a:pt x="14" y="111"/>
                  </a:cubicBezTo>
                  <a:cubicBezTo>
                    <a:pt x="16" y="111"/>
                    <a:pt x="16" y="111"/>
                    <a:pt x="16" y="11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22" y="113"/>
                    <a:pt x="22" y="113"/>
                  </a:cubicBezTo>
                  <a:cubicBezTo>
                    <a:pt x="23" y="113"/>
                    <a:pt x="24" y="116"/>
                    <a:pt x="24" y="116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36" y="101"/>
                    <a:pt x="36" y="101"/>
                    <a:pt x="36" y="101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0" y="91"/>
                    <a:pt x="20" y="91"/>
                    <a:pt x="20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6"/>
                    <a:pt x="7" y="126"/>
                    <a:pt x="7" y="126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9"/>
                    <a:pt x="7" y="131"/>
                    <a:pt x="7" y="131"/>
                  </a:cubicBezTo>
                  <a:cubicBezTo>
                    <a:pt x="8" y="131"/>
                    <a:pt x="9" y="133"/>
                    <a:pt x="9" y="133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4" y="158"/>
                    <a:pt x="4" y="158"/>
                    <a:pt x="4" y="158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2" y="183"/>
                    <a:pt x="2" y="183"/>
                    <a:pt x="2" y="183"/>
                  </a:cubicBezTo>
                  <a:cubicBezTo>
                    <a:pt x="6" y="185"/>
                    <a:pt x="6" y="185"/>
                    <a:pt x="6" y="185"/>
                  </a:cubicBezTo>
                  <a:cubicBezTo>
                    <a:pt x="9" y="186"/>
                    <a:pt x="9" y="186"/>
                    <a:pt x="9" y="186"/>
                  </a:cubicBezTo>
                  <a:cubicBezTo>
                    <a:pt x="13" y="195"/>
                    <a:pt x="13" y="195"/>
                    <a:pt x="13" y="195"/>
                  </a:cubicBezTo>
                  <a:cubicBezTo>
                    <a:pt x="16" y="197"/>
                    <a:pt x="16" y="197"/>
                    <a:pt x="16" y="197"/>
                  </a:cubicBezTo>
                  <a:cubicBezTo>
                    <a:pt x="15" y="199"/>
                    <a:pt x="15" y="199"/>
                    <a:pt x="15" y="199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8" y="205"/>
                    <a:pt x="18" y="205"/>
                    <a:pt x="18" y="205"/>
                  </a:cubicBezTo>
                  <a:cubicBezTo>
                    <a:pt x="21" y="208"/>
                    <a:pt x="21" y="208"/>
                    <a:pt x="21" y="208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34" y="214"/>
                    <a:pt x="34" y="214"/>
                    <a:pt x="34" y="214"/>
                  </a:cubicBezTo>
                  <a:cubicBezTo>
                    <a:pt x="35" y="214"/>
                    <a:pt x="35" y="214"/>
                    <a:pt x="35" y="214"/>
                  </a:cubicBezTo>
                  <a:cubicBezTo>
                    <a:pt x="34" y="219"/>
                    <a:pt x="34" y="219"/>
                    <a:pt x="34" y="219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29" y="228"/>
                    <a:pt x="29" y="228"/>
                    <a:pt x="29" y="228"/>
                  </a:cubicBezTo>
                  <a:cubicBezTo>
                    <a:pt x="26" y="232"/>
                    <a:pt x="26" y="232"/>
                    <a:pt x="26" y="232"/>
                  </a:cubicBezTo>
                  <a:cubicBezTo>
                    <a:pt x="29" y="236"/>
                    <a:pt x="29" y="236"/>
                    <a:pt x="29" y="236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40" y="244"/>
                    <a:pt x="40" y="244"/>
                    <a:pt x="40" y="244"/>
                  </a:cubicBezTo>
                  <a:cubicBezTo>
                    <a:pt x="40" y="247"/>
                    <a:pt x="40" y="247"/>
                    <a:pt x="40" y="247"/>
                  </a:cubicBezTo>
                  <a:cubicBezTo>
                    <a:pt x="42" y="248"/>
                    <a:pt x="42" y="248"/>
                    <a:pt x="42" y="248"/>
                  </a:cubicBezTo>
                  <a:cubicBezTo>
                    <a:pt x="45" y="248"/>
                    <a:pt x="45" y="248"/>
                    <a:pt x="45" y="248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49" y="256"/>
                    <a:pt x="49" y="256"/>
                    <a:pt x="49" y="256"/>
                  </a:cubicBezTo>
                  <a:cubicBezTo>
                    <a:pt x="52" y="259"/>
                    <a:pt x="52" y="259"/>
                    <a:pt x="52" y="259"/>
                  </a:cubicBezTo>
                  <a:cubicBezTo>
                    <a:pt x="56" y="259"/>
                    <a:pt x="56" y="259"/>
                    <a:pt x="56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67" y="253"/>
                    <a:pt x="67" y="253"/>
                    <a:pt x="67" y="253"/>
                  </a:cubicBezTo>
                  <a:cubicBezTo>
                    <a:pt x="67" y="253"/>
                    <a:pt x="64" y="244"/>
                    <a:pt x="63" y="244"/>
                  </a:cubicBezTo>
                  <a:cubicBezTo>
                    <a:pt x="62" y="243"/>
                    <a:pt x="56" y="235"/>
                    <a:pt x="56" y="235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63" y="226"/>
                    <a:pt x="63" y="226"/>
                    <a:pt x="63" y="226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0" y="222"/>
                    <a:pt x="60" y="222"/>
                    <a:pt x="60" y="222"/>
                  </a:cubicBezTo>
                  <a:cubicBezTo>
                    <a:pt x="63" y="214"/>
                    <a:pt x="63" y="214"/>
                    <a:pt x="63" y="214"/>
                  </a:cubicBezTo>
                  <a:cubicBezTo>
                    <a:pt x="73" y="210"/>
                    <a:pt x="73" y="210"/>
                    <a:pt x="73" y="210"/>
                  </a:cubicBezTo>
                  <a:cubicBezTo>
                    <a:pt x="82" y="209"/>
                    <a:pt x="82" y="209"/>
                    <a:pt x="82" y="209"/>
                  </a:cubicBezTo>
                  <a:cubicBezTo>
                    <a:pt x="87" y="212"/>
                    <a:pt x="87" y="212"/>
                    <a:pt x="87" y="212"/>
                  </a:cubicBezTo>
                  <a:cubicBezTo>
                    <a:pt x="93" y="211"/>
                    <a:pt x="93" y="211"/>
                    <a:pt x="93" y="211"/>
                  </a:cubicBezTo>
                  <a:cubicBezTo>
                    <a:pt x="100" y="213"/>
                    <a:pt x="100" y="213"/>
                    <a:pt x="100" y="213"/>
                  </a:cubicBezTo>
                  <a:cubicBezTo>
                    <a:pt x="107" y="211"/>
                    <a:pt x="107" y="211"/>
                    <a:pt x="107" y="211"/>
                  </a:cubicBezTo>
                  <a:cubicBezTo>
                    <a:pt x="105" y="205"/>
                    <a:pt x="105" y="205"/>
                    <a:pt x="105" y="205"/>
                  </a:cubicBezTo>
                  <a:cubicBezTo>
                    <a:pt x="109" y="196"/>
                    <a:pt x="109" y="196"/>
                    <a:pt x="109" y="196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34" y="189"/>
                    <a:pt x="134" y="189"/>
                    <a:pt x="134" y="18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51" y="195"/>
                    <a:pt x="151" y="195"/>
                    <a:pt x="151" y="195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64" y="212"/>
                    <a:pt x="164" y="212"/>
                    <a:pt x="164" y="212"/>
                  </a:cubicBezTo>
                  <a:cubicBezTo>
                    <a:pt x="174" y="212"/>
                    <a:pt x="174" y="212"/>
                    <a:pt x="174" y="212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223"/>
                    <a:pt x="189" y="223"/>
                    <a:pt x="189" y="223"/>
                  </a:cubicBezTo>
                  <a:cubicBezTo>
                    <a:pt x="191" y="222"/>
                    <a:pt x="191" y="222"/>
                    <a:pt x="191" y="222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201" y="214"/>
                    <a:pt x="201" y="214"/>
                    <a:pt x="201" y="214"/>
                  </a:cubicBezTo>
                  <a:cubicBezTo>
                    <a:pt x="212" y="213"/>
                    <a:pt x="212" y="213"/>
                    <a:pt x="212" y="213"/>
                  </a:cubicBezTo>
                  <a:cubicBezTo>
                    <a:pt x="220" y="217"/>
                    <a:pt x="220" y="217"/>
                    <a:pt x="220" y="217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8" y="206"/>
                    <a:pt x="228" y="206"/>
                    <a:pt x="228" y="206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3" y="215"/>
                    <a:pt x="243" y="215"/>
                    <a:pt x="243" y="215"/>
                  </a:cubicBezTo>
                  <a:cubicBezTo>
                    <a:pt x="253" y="215"/>
                    <a:pt x="253" y="215"/>
                    <a:pt x="253" y="215"/>
                  </a:cubicBezTo>
                  <a:cubicBezTo>
                    <a:pt x="259" y="220"/>
                    <a:pt x="259" y="220"/>
                    <a:pt x="259" y="220"/>
                  </a:cubicBezTo>
                  <a:cubicBezTo>
                    <a:pt x="275" y="216"/>
                    <a:pt x="275" y="216"/>
                    <a:pt x="275" y="216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3" y="216"/>
                    <a:pt x="283" y="216"/>
                    <a:pt x="283" y="216"/>
                  </a:cubicBezTo>
                  <a:cubicBezTo>
                    <a:pt x="289" y="216"/>
                    <a:pt x="289" y="216"/>
                    <a:pt x="289" y="21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8" y="200"/>
                    <a:pt x="298" y="200"/>
                    <a:pt x="298" y="200"/>
                  </a:cubicBezTo>
                  <a:cubicBezTo>
                    <a:pt x="307" y="200"/>
                    <a:pt x="307" y="200"/>
                    <a:pt x="307" y="200"/>
                  </a:cubicBezTo>
                  <a:cubicBezTo>
                    <a:pt x="317" y="218"/>
                    <a:pt x="317" y="218"/>
                    <a:pt x="317" y="218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27" y="224"/>
                    <a:pt x="327" y="224"/>
                    <a:pt x="327" y="224"/>
                  </a:cubicBezTo>
                  <a:cubicBezTo>
                    <a:pt x="339" y="223"/>
                    <a:pt x="339" y="223"/>
                    <a:pt x="339" y="223"/>
                  </a:cubicBezTo>
                  <a:cubicBezTo>
                    <a:pt x="334" y="238"/>
                    <a:pt x="334" y="238"/>
                    <a:pt x="334" y="238"/>
                  </a:cubicBezTo>
                  <a:cubicBezTo>
                    <a:pt x="329" y="239"/>
                    <a:pt x="329" y="239"/>
                    <a:pt x="329" y="239"/>
                  </a:cubicBezTo>
                  <a:cubicBezTo>
                    <a:pt x="326" y="250"/>
                    <a:pt x="326" y="250"/>
                    <a:pt x="326" y="250"/>
                  </a:cubicBezTo>
                  <a:cubicBezTo>
                    <a:pt x="327" y="250"/>
                    <a:pt x="327" y="250"/>
                    <a:pt x="327" y="250"/>
                  </a:cubicBezTo>
                  <a:cubicBezTo>
                    <a:pt x="329" y="250"/>
                    <a:pt x="329" y="250"/>
                    <a:pt x="329" y="250"/>
                  </a:cubicBezTo>
                  <a:cubicBezTo>
                    <a:pt x="331" y="249"/>
                    <a:pt x="331" y="249"/>
                    <a:pt x="331" y="249"/>
                  </a:cubicBezTo>
                  <a:cubicBezTo>
                    <a:pt x="332" y="249"/>
                    <a:pt x="332" y="249"/>
                    <a:pt x="332" y="249"/>
                  </a:cubicBezTo>
                  <a:cubicBezTo>
                    <a:pt x="335" y="250"/>
                    <a:pt x="335" y="250"/>
                    <a:pt x="335" y="250"/>
                  </a:cubicBezTo>
                  <a:cubicBezTo>
                    <a:pt x="342" y="245"/>
                    <a:pt x="342" y="245"/>
                    <a:pt x="342" y="245"/>
                  </a:cubicBezTo>
                  <a:cubicBezTo>
                    <a:pt x="345" y="241"/>
                    <a:pt x="345" y="241"/>
                    <a:pt x="345" y="241"/>
                  </a:cubicBezTo>
                  <a:cubicBezTo>
                    <a:pt x="353" y="230"/>
                    <a:pt x="353" y="230"/>
                    <a:pt x="353" y="230"/>
                  </a:cubicBezTo>
                  <a:cubicBezTo>
                    <a:pt x="357" y="223"/>
                    <a:pt x="357" y="223"/>
                    <a:pt x="357" y="223"/>
                  </a:cubicBezTo>
                  <a:cubicBezTo>
                    <a:pt x="358" y="214"/>
                    <a:pt x="358" y="214"/>
                    <a:pt x="358" y="214"/>
                  </a:cubicBezTo>
                  <a:cubicBezTo>
                    <a:pt x="360" y="203"/>
                    <a:pt x="360" y="203"/>
                    <a:pt x="360" y="203"/>
                  </a:cubicBezTo>
                  <a:cubicBezTo>
                    <a:pt x="360" y="199"/>
                    <a:pt x="360" y="199"/>
                    <a:pt x="360" y="199"/>
                  </a:cubicBezTo>
                  <a:cubicBezTo>
                    <a:pt x="355" y="194"/>
                    <a:pt x="355" y="194"/>
                    <a:pt x="355" y="194"/>
                  </a:cubicBezTo>
                  <a:cubicBezTo>
                    <a:pt x="355" y="194"/>
                    <a:pt x="349" y="198"/>
                    <a:pt x="349" y="198"/>
                  </a:cubicBezTo>
                  <a:cubicBezTo>
                    <a:pt x="348" y="198"/>
                    <a:pt x="346" y="196"/>
                    <a:pt x="346" y="196"/>
                  </a:cubicBezTo>
                  <a:cubicBezTo>
                    <a:pt x="344" y="192"/>
                    <a:pt x="344" y="192"/>
                    <a:pt x="344" y="192"/>
                  </a:cubicBezTo>
                  <a:cubicBezTo>
                    <a:pt x="341" y="192"/>
                    <a:pt x="341" y="192"/>
                    <a:pt x="341" y="192"/>
                  </a:cubicBezTo>
                  <a:cubicBezTo>
                    <a:pt x="344" y="190"/>
                    <a:pt x="344" y="190"/>
                    <a:pt x="344" y="190"/>
                  </a:cubicBezTo>
                  <a:cubicBezTo>
                    <a:pt x="349" y="185"/>
                    <a:pt x="349" y="185"/>
                    <a:pt x="349" y="185"/>
                  </a:cubicBezTo>
                  <a:cubicBezTo>
                    <a:pt x="353" y="180"/>
                    <a:pt x="353" y="180"/>
                    <a:pt x="353" y="180"/>
                  </a:cubicBezTo>
                  <a:cubicBezTo>
                    <a:pt x="354" y="178"/>
                    <a:pt x="354" y="178"/>
                    <a:pt x="354" y="178"/>
                  </a:cubicBezTo>
                  <a:cubicBezTo>
                    <a:pt x="367" y="165"/>
                    <a:pt x="367" y="165"/>
                    <a:pt x="367" y="165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81" y="164"/>
                    <a:pt x="381" y="164"/>
                    <a:pt x="381" y="164"/>
                  </a:cubicBezTo>
                  <a:cubicBezTo>
                    <a:pt x="386" y="163"/>
                    <a:pt x="386" y="163"/>
                    <a:pt x="386" y="163"/>
                  </a:cubicBezTo>
                  <a:cubicBezTo>
                    <a:pt x="392" y="165"/>
                    <a:pt x="392" y="165"/>
                    <a:pt x="392" y="165"/>
                  </a:cubicBezTo>
                  <a:cubicBezTo>
                    <a:pt x="392" y="168"/>
                    <a:pt x="392" y="168"/>
                    <a:pt x="392" y="168"/>
                  </a:cubicBezTo>
                  <a:cubicBezTo>
                    <a:pt x="392" y="168"/>
                    <a:pt x="400" y="166"/>
                    <a:pt x="401" y="166"/>
                  </a:cubicBezTo>
                  <a:cubicBezTo>
                    <a:pt x="401" y="167"/>
                    <a:pt x="403" y="166"/>
                    <a:pt x="403" y="166"/>
                  </a:cubicBezTo>
                  <a:cubicBezTo>
                    <a:pt x="402" y="164"/>
                    <a:pt x="402" y="164"/>
                    <a:pt x="402" y="164"/>
                  </a:cubicBezTo>
                  <a:cubicBezTo>
                    <a:pt x="403" y="159"/>
                    <a:pt x="403" y="159"/>
                    <a:pt x="403" y="159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11" y="149"/>
                    <a:pt x="411" y="149"/>
                    <a:pt x="411" y="149"/>
                  </a:cubicBezTo>
                  <a:cubicBezTo>
                    <a:pt x="419" y="150"/>
                    <a:pt x="419" y="150"/>
                    <a:pt x="419" y="150"/>
                  </a:cubicBezTo>
                  <a:cubicBezTo>
                    <a:pt x="421" y="155"/>
                    <a:pt x="421" y="155"/>
                    <a:pt x="421" y="155"/>
                  </a:cubicBezTo>
                  <a:cubicBezTo>
                    <a:pt x="426" y="151"/>
                    <a:pt x="426" y="151"/>
                    <a:pt x="426" y="151"/>
                  </a:cubicBezTo>
                  <a:cubicBezTo>
                    <a:pt x="433" y="144"/>
                    <a:pt x="433" y="144"/>
                    <a:pt x="433" y="144"/>
                  </a:cubicBezTo>
                  <a:cubicBezTo>
                    <a:pt x="433" y="152"/>
                    <a:pt x="433" y="152"/>
                    <a:pt x="433" y="152"/>
                  </a:cubicBezTo>
                  <a:cubicBezTo>
                    <a:pt x="427" y="158"/>
                    <a:pt x="427" y="158"/>
                    <a:pt x="427" y="158"/>
                  </a:cubicBezTo>
                  <a:cubicBezTo>
                    <a:pt x="423" y="160"/>
                    <a:pt x="423" y="160"/>
                    <a:pt x="423" y="160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16" y="171"/>
                    <a:pt x="416" y="171"/>
                    <a:pt x="416" y="171"/>
                  </a:cubicBezTo>
                  <a:cubicBezTo>
                    <a:pt x="416" y="171"/>
                    <a:pt x="411" y="173"/>
                    <a:pt x="411" y="174"/>
                  </a:cubicBezTo>
                  <a:cubicBezTo>
                    <a:pt x="410" y="174"/>
                    <a:pt x="409" y="175"/>
                    <a:pt x="409" y="175"/>
                  </a:cubicBezTo>
                  <a:cubicBezTo>
                    <a:pt x="405" y="186"/>
                    <a:pt x="405" y="186"/>
                    <a:pt x="405" y="186"/>
                  </a:cubicBezTo>
                  <a:cubicBezTo>
                    <a:pt x="410" y="210"/>
                    <a:pt x="410" y="210"/>
                    <a:pt x="410" y="210"/>
                  </a:cubicBezTo>
                  <a:cubicBezTo>
                    <a:pt x="416" y="202"/>
                    <a:pt x="416" y="202"/>
                    <a:pt x="416" y="202"/>
                  </a:cubicBezTo>
                  <a:cubicBezTo>
                    <a:pt x="418" y="201"/>
                    <a:pt x="418" y="201"/>
                    <a:pt x="418" y="201"/>
                  </a:cubicBezTo>
                  <a:cubicBezTo>
                    <a:pt x="420" y="196"/>
                    <a:pt x="420" y="196"/>
                    <a:pt x="420" y="196"/>
                  </a:cubicBezTo>
                  <a:cubicBezTo>
                    <a:pt x="422" y="193"/>
                    <a:pt x="422" y="193"/>
                    <a:pt x="422" y="193"/>
                  </a:cubicBezTo>
                  <a:cubicBezTo>
                    <a:pt x="426" y="191"/>
                    <a:pt x="426" y="191"/>
                    <a:pt x="426" y="191"/>
                  </a:cubicBezTo>
                  <a:cubicBezTo>
                    <a:pt x="426" y="186"/>
                    <a:pt x="426" y="186"/>
                    <a:pt x="426" y="186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9" y="177"/>
                    <a:pt x="429" y="177"/>
                    <a:pt x="429" y="177"/>
                  </a:cubicBezTo>
                  <a:cubicBezTo>
                    <a:pt x="429" y="175"/>
                    <a:pt x="429" y="175"/>
                    <a:pt x="429" y="175"/>
                  </a:cubicBezTo>
                  <a:cubicBezTo>
                    <a:pt x="426" y="174"/>
                    <a:pt x="426" y="174"/>
                    <a:pt x="426" y="17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32" y="162"/>
                    <a:pt x="432" y="162"/>
                    <a:pt x="432" y="162"/>
                  </a:cubicBezTo>
                  <a:cubicBezTo>
                    <a:pt x="435" y="161"/>
                    <a:pt x="435" y="161"/>
                    <a:pt x="435" y="161"/>
                  </a:cubicBezTo>
                  <a:cubicBezTo>
                    <a:pt x="438" y="160"/>
                    <a:pt x="438" y="160"/>
                    <a:pt x="438" y="160"/>
                  </a:cubicBezTo>
                  <a:cubicBezTo>
                    <a:pt x="439" y="162"/>
                    <a:pt x="439" y="162"/>
                    <a:pt x="439" y="162"/>
                  </a:cubicBezTo>
                  <a:cubicBezTo>
                    <a:pt x="446" y="157"/>
                    <a:pt x="446" y="157"/>
                    <a:pt x="446" y="157"/>
                  </a:cubicBezTo>
                  <a:cubicBezTo>
                    <a:pt x="446" y="157"/>
                    <a:pt x="452" y="162"/>
                    <a:pt x="452" y="162"/>
                  </a:cubicBezTo>
                  <a:cubicBezTo>
                    <a:pt x="453" y="162"/>
                    <a:pt x="454" y="157"/>
                    <a:pt x="454" y="157"/>
                  </a:cubicBezTo>
                  <a:cubicBezTo>
                    <a:pt x="457" y="156"/>
                    <a:pt x="457" y="156"/>
                    <a:pt x="457" y="156"/>
                  </a:cubicBezTo>
                  <a:cubicBezTo>
                    <a:pt x="457" y="156"/>
                    <a:pt x="463" y="150"/>
                    <a:pt x="464" y="149"/>
                  </a:cubicBezTo>
                  <a:cubicBezTo>
                    <a:pt x="464" y="149"/>
                    <a:pt x="472" y="145"/>
                    <a:pt x="472" y="145"/>
                  </a:cubicBezTo>
                  <a:cubicBezTo>
                    <a:pt x="473" y="145"/>
                    <a:pt x="476" y="145"/>
                    <a:pt x="476" y="145"/>
                  </a:cubicBezTo>
                  <a:cubicBezTo>
                    <a:pt x="480" y="146"/>
                    <a:pt x="480" y="146"/>
                    <a:pt x="480" y="146"/>
                  </a:cubicBezTo>
                  <a:cubicBezTo>
                    <a:pt x="480" y="144"/>
                    <a:pt x="480" y="144"/>
                    <a:pt x="480" y="144"/>
                  </a:cubicBezTo>
                  <a:cubicBezTo>
                    <a:pt x="479" y="140"/>
                    <a:pt x="479" y="140"/>
                    <a:pt x="479" y="140"/>
                  </a:cubicBezTo>
                  <a:cubicBezTo>
                    <a:pt x="478" y="135"/>
                    <a:pt x="478" y="135"/>
                    <a:pt x="478" y="135"/>
                  </a:cubicBezTo>
                  <a:cubicBezTo>
                    <a:pt x="474" y="131"/>
                    <a:pt x="474" y="131"/>
                    <a:pt x="474" y="131"/>
                  </a:cubicBezTo>
                  <a:cubicBezTo>
                    <a:pt x="477" y="129"/>
                    <a:pt x="477" y="129"/>
                    <a:pt x="477" y="129"/>
                  </a:cubicBezTo>
                  <a:lnTo>
                    <a:pt x="482" y="12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7" name="Freeform 337"/>
            <p:cNvSpPr>
              <a:spLocks/>
            </p:cNvSpPr>
            <p:nvPr/>
          </p:nvSpPr>
          <p:spPr bwMode="auto">
            <a:xfrm>
              <a:off x="9011440" y="2964544"/>
              <a:ext cx="54435" cy="6049"/>
            </a:xfrm>
            <a:custGeom>
              <a:avLst/>
              <a:gdLst>
                <a:gd name="T0" fmla="*/ 2147483646 w 54"/>
                <a:gd name="T1" fmla="*/ 2147483646 h 6"/>
                <a:gd name="T2" fmla="*/ 2147483646 w 54"/>
                <a:gd name="T3" fmla="*/ 2147483646 h 6"/>
                <a:gd name="T4" fmla="*/ 2147483646 w 54"/>
                <a:gd name="T5" fmla="*/ 0 h 6"/>
                <a:gd name="T6" fmla="*/ 0 w 54"/>
                <a:gd name="T7" fmla="*/ 2147483646 h 6"/>
                <a:gd name="T8" fmla="*/ 2147483646 w 54"/>
                <a:gd name="T9" fmla="*/ 214748364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6">
                  <a:moveTo>
                    <a:pt x="6" y="6"/>
                  </a:moveTo>
                  <a:lnTo>
                    <a:pt x="30" y="6"/>
                  </a:lnTo>
                  <a:lnTo>
                    <a:pt x="54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8" name="Freeform 338"/>
            <p:cNvSpPr>
              <a:spLocks/>
            </p:cNvSpPr>
            <p:nvPr/>
          </p:nvSpPr>
          <p:spPr bwMode="auto">
            <a:xfrm>
              <a:off x="8927973" y="2463743"/>
              <a:ext cx="770556" cy="540720"/>
            </a:xfrm>
            <a:custGeom>
              <a:avLst/>
              <a:gdLst>
                <a:gd name="T0" fmla="*/ 2147483646 w 129"/>
                <a:gd name="T1" fmla="*/ 2147483646 h 91"/>
                <a:gd name="T2" fmla="*/ 2147483646 w 129"/>
                <a:gd name="T3" fmla="*/ 2147483646 h 91"/>
                <a:gd name="T4" fmla="*/ 2147483646 w 129"/>
                <a:gd name="T5" fmla="*/ 2147483646 h 91"/>
                <a:gd name="T6" fmla="*/ 2147483646 w 129"/>
                <a:gd name="T7" fmla="*/ 2147483646 h 91"/>
                <a:gd name="T8" fmla="*/ 2147483646 w 129"/>
                <a:gd name="T9" fmla="*/ 2147483646 h 91"/>
                <a:gd name="T10" fmla="*/ 2147483646 w 129"/>
                <a:gd name="T11" fmla="*/ 2147483646 h 91"/>
                <a:gd name="T12" fmla="*/ 2147483646 w 129"/>
                <a:gd name="T13" fmla="*/ 2147483646 h 91"/>
                <a:gd name="T14" fmla="*/ 2147483646 w 129"/>
                <a:gd name="T15" fmla="*/ 2147483646 h 91"/>
                <a:gd name="T16" fmla="*/ 2147483646 w 129"/>
                <a:gd name="T17" fmla="*/ 2147483646 h 91"/>
                <a:gd name="T18" fmla="*/ 2147483646 w 129"/>
                <a:gd name="T19" fmla="*/ 2147483646 h 91"/>
                <a:gd name="T20" fmla="*/ 2147483646 w 129"/>
                <a:gd name="T21" fmla="*/ 2147483646 h 91"/>
                <a:gd name="T22" fmla="*/ 2147483646 w 129"/>
                <a:gd name="T23" fmla="*/ 2147483646 h 91"/>
                <a:gd name="T24" fmla="*/ 2147483646 w 129"/>
                <a:gd name="T25" fmla="*/ 2147483646 h 91"/>
                <a:gd name="T26" fmla="*/ 2147483646 w 129"/>
                <a:gd name="T27" fmla="*/ 2147483646 h 91"/>
                <a:gd name="T28" fmla="*/ 2147483646 w 129"/>
                <a:gd name="T29" fmla="*/ 2147483646 h 91"/>
                <a:gd name="T30" fmla="*/ 0 w 129"/>
                <a:gd name="T31" fmla="*/ 2147483646 h 91"/>
                <a:gd name="T32" fmla="*/ 2147483646 w 129"/>
                <a:gd name="T33" fmla="*/ 2147483646 h 91"/>
                <a:gd name="T34" fmla="*/ 2147483646 w 129"/>
                <a:gd name="T35" fmla="*/ 2147483646 h 91"/>
                <a:gd name="T36" fmla="*/ 2147483646 w 129"/>
                <a:gd name="T37" fmla="*/ 2147483646 h 91"/>
                <a:gd name="T38" fmla="*/ 2147483646 w 129"/>
                <a:gd name="T39" fmla="*/ 2147483646 h 91"/>
                <a:gd name="T40" fmla="*/ 2147483646 w 129"/>
                <a:gd name="T41" fmla="*/ 2147483646 h 91"/>
                <a:gd name="T42" fmla="*/ 2147483646 w 129"/>
                <a:gd name="T43" fmla="*/ 2147483646 h 91"/>
                <a:gd name="T44" fmla="*/ 2147483646 w 129"/>
                <a:gd name="T45" fmla="*/ 2147483646 h 91"/>
                <a:gd name="T46" fmla="*/ 2147483646 w 129"/>
                <a:gd name="T47" fmla="*/ 2147483646 h 91"/>
                <a:gd name="T48" fmla="*/ 2147483646 w 129"/>
                <a:gd name="T49" fmla="*/ 2147483646 h 91"/>
                <a:gd name="T50" fmla="*/ 2147483646 w 129"/>
                <a:gd name="T51" fmla="*/ 2147483646 h 91"/>
                <a:gd name="T52" fmla="*/ 2147483646 w 129"/>
                <a:gd name="T53" fmla="*/ 2147483646 h 91"/>
                <a:gd name="T54" fmla="*/ 2147483646 w 129"/>
                <a:gd name="T55" fmla="*/ 2147483646 h 91"/>
                <a:gd name="T56" fmla="*/ 2147483646 w 129"/>
                <a:gd name="T57" fmla="*/ 2147483646 h 91"/>
                <a:gd name="T58" fmla="*/ 2147483646 w 129"/>
                <a:gd name="T59" fmla="*/ 2147483646 h 91"/>
                <a:gd name="T60" fmla="*/ 2147483646 w 129"/>
                <a:gd name="T61" fmla="*/ 2147483646 h 91"/>
                <a:gd name="T62" fmla="*/ 2147483646 w 129"/>
                <a:gd name="T63" fmla="*/ 2147483646 h 91"/>
                <a:gd name="T64" fmla="*/ 2147483646 w 129"/>
                <a:gd name="T65" fmla="*/ 2147483646 h 91"/>
                <a:gd name="T66" fmla="*/ 2147483646 w 129"/>
                <a:gd name="T67" fmla="*/ 2147483646 h 91"/>
                <a:gd name="T68" fmla="*/ 2147483646 w 129"/>
                <a:gd name="T69" fmla="*/ 2147483646 h 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9" h="91">
                  <a:moveTo>
                    <a:pt x="89" y="79"/>
                  </a:moveTo>
                  <a:cubicBezTo>
                    <a:pt x="87" y="77"/>
                    <a:pt x="87" y="77"/>
                    <a:pt x="87" y="77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7" y="51"/>
                    <a:pt x="107" y="51"/>
                    <a:pt x="107" y="51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20" y="62"/>
                    <a:pt x="20" y="63"/>
                  </a:cubicBezTo>
                  <a:cubicBezTo>
                    <a:pt x="20" y="64"/>
                    <a:pt x="20" y="72"/>
                    <a:pt x="20" y="72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6" y="83"/>
                    <a:pt x="66" y="83"/>
                    <a:pt x="66" y="83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0" y="82"/>
                    <a:pt x="90" y="82"/>
                    <a:pt x="90" y="82"/>
                  </a:cubicBezTo>
                  <a:lnTo>
                    <a:pt x="89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19" name="Freeform 339"/>
            <p:cNvSpPr>
              <a:spLocks/>
            </p:cNvSpPr>
            <p:nvPr/>
          </p:nvSpPr>
          <p:spPr bwMode="auto">
            <a:xfrm>
              <a:off x="8975150" y="2946400"/>
              <a:ext cx="16935" cy="10887"/>
            </a:xfrm>
            <a:custGeom>
              <a:avLst/>
              <a:gdLst>
                <a:gd name="T0" fmla="*/ 0 w 18"/>
                <a:gd name="T1" fmla="*/ 0 h 12"/>
                <a:gd name="T2" fmla="*/ 0 w 18"/>
                <a:gd name="T3" fmla="*/ 2147483646 h 12"/>
                <a:gd name="T4" fmla="*/ 2147483646 w 18"/>
                <a:gd name="T5" fmla="*/ 2147483646 h 12"/>
                <a:gd name="T6" fmla="*/ 2147483646 w 18"/>
                <a:gd name="T7" fmla="*/ 2147483646 h 12"/>
                <a:gd name="T8" fmla="*/ 0 w 18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2">
                  <a:moveTo>
                    <a:pt x="0" y="0"/>
                  </a:moveTo>
                  <a:lnTo>
                    <a:pt x="0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0" name="Rectangle 340"/>
            <p:cNvSpPr>
              <a:spLocks noChangeArrowheads="1"/>
            </p:cNvSpPr>
            <p:nvPr/>
          </p:nvSpPr>
          <p:spPr bwMode="auto">
            <a:xfrm>
              <a:off x="8352173" y="2665758"/>
              <a:ext cx="7258" cy="120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bg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15000"/>
                </a:spcBef>
                <a:defRPr/>
              </a:pPr>
              <a:endParaRPr lang="en-US" altLang="en-US" sz="2058" dirty="0"/>
            </a:p>
          </p:txBody>
        </p:sp>
        <p:sp>
          <p:nvSpPr>
            <p:cNvPr id="321" name="Freeform 347"/>
            <p:cNvSpPr>
              <a:spLocks/>
            </p:cNvSpPr>
            <p:nvPr/>
          </p:nvSpPr>
          <p:spPr bwMode="auto">
            <a:xfrm>
              <a:off x="8133223" y="1785122"/>
              <a:ext cx="494753" cy="584268"/>
            </a:xfrm>
            <a:custGeom>
              <a:avLst/>
              <a:gdLst>
                <a:gd name="T0" fmla="*/ 2147483646 w 83"/>
                <a:gd name="T1" fmla="*/ 2147483646 h 98"/>
                <a:gd name="T2" fmla="*/ 2147483646 w 83"/>
                <a:gd name="T3" fmla="*/ 2147483646 h 98"/>
                <a:gd name="T4" fmla="*/ 2147483646 w 83"/>
                <a:gd name="T5" fmla="*/ 2147483646 h 98"/>
                <a:gd name="T6" fmla="*/ 2147483646 w 83"/>
                <a:gd name="T7" fmla="*/ 2147483646 h 98"/>
                <a:gd name="T8" fmla="*/ 2147483646 w 83"/>
                <a:gd name="T9" fmla="*/ 2147483646 h 98"/>
                <a:gd name="T10" fmla="*/ 2147483646 w 83"/>
                <a:gd name="T11" fmla="*/ 2147483646 h 98"/>
                <a:gd name="T12" fmla="*/ 2147483646 w 83"/>
                <a:gd name="T13" fmla="*/ 2147483646 h 98"/>
                <a:gd name="T14" fmla="*/ 2147483646 w 83"/>
                <a:gd name="T15" fmla="*/ 2147483646 h 98"/>
                <a:gd name="T16" fmla="*/ 2147483646 w 83"/>
                <a:gd name="T17" fmla="*/ 2147483646 h 98"/>
                <a:gd name="T18" fmla="*/ 2147483646 w 83"/>
                <a:gd name="T19" fmla="*/ 2147483646 h 98"/>
                <a:gd name="T20" fmla="*/ 2147483646 w 83"/>
                <a:gd name="T21" fmla="*/ 2147483646 h 98"/>
                <a:gd name="T22" fmla="*/ 2147483646 w 83"/>
                <a:gd name="T23" fmla="*/ 2147483646 h 98"/>
                <a:gd name="T24" fmla="*/ 2147483646 w 83"/>
                <a:gd name="T25" fmla="*/ 2147483646 h 98"/>
                <a:gd name="T26" fmla="*/ 2147483646 w 83"/>
                <a:gd name="T27" fmla="*/ 2147483646 h 98"/>
                <a:gd name="T28" fmla="*/ 2147483646 w 83"/>
                <a:gd name="T29" fmla="*/ 2147483646 h 98"/>
                <a:gd name="T30" fmla="*/ 2147483646 w 83"/>
                <a:gd name="T31" fmla="*/ 2147483646 h 98"/>
                <a:gd name="T32" fmla="*/ 2147483646 w 83"/>
                <a:gd name="T33" fmla="*/ 2147483646 h 98"/>
                <a:gd name="T34" fmla="*/ 2147483646 w 83"/>
                <a:gd name="T35" fmla="*/ 2147483646 h 98"/>
                <a:gd name="T36" fmla="*/ 2147483646 w 83"/>
                <a:gd name="T37" fmla="*/ 2147483646 h 98"/>
                <a:gd name="T38" fmla="*/ 2147483646 w 83"/>
                <a:gd name="T39" fmla="*/ 2147483646 h 98"/>
                <a:gd name="T40" fmla="*/ 2147483646 w 83"/>
                <a:gd name="T41" fmla="*/ 2147483646 h 98"/>
                <a:gd name="T42" fmla="*/ 2147483646 w 83"/>
                <a:gd name="T43" fmla="*/ 2147483646 h 98"/>
                <a:gd name="T44" fmla="*/ 2147483646 w 83"/>
                <a:gd name="T45" fmla="*/ 2147483646 h 98"/>
                <a:gd name="T46" fmla="*/ 2147483646 w 83"/>
                <a:gd name="T47" fmla="*/ 2147483646 h 98"/>
                <a:gd name="T48" fmla="*/ 2147483646 w 83"/>
                <a:gd name="T49" fmla="*/ 2147483646 h 98"/>
                <a:gd name="T50" fmla="*/ 2147483646 w 83"/>
                <a:gd name="T51" fmla="*/ 0 h 98"/>
                <a:gd name="T52" fmla="*/ 2147483646 w 83"/>
                <a:gd name="T53" fmla="*/ 2147483646 h 98"/>
                <a:gd name="T54" fmla="*/ 2147483646 w 83"/>
                <a:gd name="T55" fmla="*/ 2147483646 h 98"/>
                <a:gd name="T56" fmla="*/ 2147483646 w 83"/>
                <a:gd name="T57" fmla="*/ 2147483646 h 98"/>
                <a:gd name="T58" fmla="*/ 2147483646 w 83"/>
                <a:gd name="T59" fmla="*/ 2147483646 h 98"/>
                <a:gd name="T60" fmla="*/ 2147483646 w 83"/>
                <a:gd name="T61" fmla="*/ 2147483646 h 98"/>
                <a:gd name="T62" fmla="*/ 2147483646 w 83"/>
                <a:gd name="T63" fmla="*/ 2147483646 h 98"/>
                <a:gd name="T64" fmla="*/ 2147483646 w 83"/>
                <a:gd name="T65" fmla="*/ 2147483646 h 98"/>
                <a:gd name="T66" fmla="*/ 2147483646 w 83"/>
                <a:gd name="T67" fmla="*/ 2147483646 h 98"/>
                <a:gd name="T68" fmla="*/ 2147483646 w 83"/>
                <a:gd name="T69" fmla="*/ 2147483646 h 98"/>
                <a:gd name="T70" fmla="*/ 2147483646 w 83"/>
                <a:gd name="T71" fmla="*/ 2147483646 h 98"/>
                <a:gd name="T72" fmla="*/ 2147483646 w 83"/>
                <a:gd name="T73" fmla="*/ 2147483646 h 98"/>
                <a:gd name="T74" fmla="*/ 2147483646 w 83"/>
                <a:gd name="T75" fmla="*/ 2147483646 h 98"/>
                <a:gd name="T76" fmla="*/ 2147483646 w 83"/>
                <a:gd name="T77" fmla="*/ 2147483646 h 98"/>
                <a:gd name="T78" fmla="*/ 2147483646 w 83"/>
                <a:gd name="T79" fmla="*/ 2147483646 h 98"/>
                <a:gd name="T80" fmla="*/ 2147483646 w 83"/>
                <a:gd name="T81" fmla="*/ 2147483646 h 98"/>
                <a:gd name="T82" fmla="*/ 2147483646 w 83"/>
                <a:gd name="T83" fmla="*/ 2147483646 h 98"/>
                <a:gd name="T84" fmla="*/ 2147483646 w 83"/>
                <a:gd name="T85" fmla="*/ 2147483646 h 98"/>
                <a:gd name="T86" fmla="*/ 2147483646 w 83"/>
                <a:gd name="T87" fmla="*/ 2147483646 h 98"/>
                <a:gd name="T88" fmla="*/ 2147483646 w 83"/>
                <a:gd name="T89" fmla="*/ 2147483646 h 98"/>
                <a:gd name="T90" fmla="*/ 2147483646 w 83"/>
                <a:gd name="T91" fmla="*/ 2147483646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3" h="98">
                  <a:moveTo>
                    <a:pt x="23" y="87"/>
                  </a:moveTo>
                  <a:cubicBezTo>
                    <a:pt x="23" y="87"/>
                    <a:pt x="24" y="87"/>
                    <a:pt x="24" y="86"/>
                  </a:cubicBezTo>
                  <a:cubicBezTo>
                    <a:pt x="24" y="86"/>
                    <a:pt x="24" y="82"/>
                    <a:pt x="24" y="82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24" y="75"/>
                    <a:pt x="23" y="70"/>
                    <a:pt x="23" y="70"/>
                  </a:cubicBezTo>
                  <a:cubicBezTo>
                    <a:pt x="23" y="69"/>
                    <a:pt x="24" y="65"/>
                    <a:pt x="24" y="65"/>
                  </a:cubicBezTo>
                  <a:cubicBezTo>
                    <a:pt x="24" y="65"/>
                    <a:pt x="24" y="62"/>
                    <a:pt x="24" y="62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21" y="92"/>
                    <a:pt x="21" y="92"/>
                    <a:pt x="21" y="92"/>
                  </a:cubicBezTo>
                  <a:lnTo>
                    <a:pt x="23" y="87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2" name="Freeform 348"/>
            <p:cNvSpPr>
              <a:spLocks/>
            </p:cNvSpPr>
            <p:nvPr/>
          </p:nvSpPr>
          <p:spPr bwMode="auto">
            <a:xfrm>
              <a:off x="8251770" y="1898830"/>
              <a:ext cx="244352" cy="558865"/>
            </a:xfrm>
            <a:custGeom>
              <a:avLst/>
              <a:gdLst>
                <a:gd name="T0" fmla="*/ 2147483646 w 10000"/>
                <a:gd name="T1" fmla="*/ 2147483646 h 9895"/>
                <a:gd name="T2" fmla="*/ 2147483646 w 10000"/>
                <a:gd name="T3" fmla="*/ 2147483646 h 9895"/>
                <a:gd name="T4" fmla="*/ 2147483646 w 10000"/>
                <a:gd name="T5" fmla="*/ 2147483646 h 9895"/>
                <a:gd name="T6" fmla="*/ 2147483646 w 10000"/>
                <a:gd name="T7" fmla="*/ 2147483646 h 9895"/>
                <a:gd name="T8" fmla="*/ 2147483646 w 10000"/>
                <a:gd name="T9" fmla="*/ 0 h 9895"/>
                <a:gd name="T10" fmla="*/ 2147483646 w 10000"/>
                <a:gd name="T11" fmla="*/ 2147483646 h 9895"/>
                <a:gd name="T12" fmla="*/ 2147483646 w 10000"/>
                <a:gd name="T13" fmla="*/ 2147483646 h 9895"/>
                <a:gd name="T14" fmla="*/ 2147483646 w 10000"/>
                <a:gd name="T15" fmla="*/ 2147483646 h 9895"/>
                <a:gd name="T16" fmla="*/ 2147483646 w 10000"/>
                <a:gd name="T17" fmla="*/ 2147483646 h 9895"/>
                <a:gd name="T18" fmla="*/ 2147483646 w 10000"/>
                <a:gd name="T19" fmla="*/ 2147483646 h 9895"/>
                <a:gd name="T20" fmla="*/ 2147483646 w 10000"/>
                <a:gd name="T21" fmla="*/ 2147483646 h 9895"/>
                <a:gd name="T22" fmla="*/ 2147483646 w 10000"/>
                <a:gd name="T23" fmla="*/ 2147483646 h 9895"/>
                <a:gd name="T24" fmla="*/ 2147483646 w 10000"/>
                <a:gd name="T25" fmla="*/ 2147483646 h 9895"/>
                <a:gd name="T26" fmla="*/ 1547059788 w 10000"/>
                <a:gd name="T27" fmla="*/ 2147483646 h 9895"/>
                <a:gd name="T28" fmla="*/ 1032076903 w 10000"/>
                <a:gd name="T29" fmla="*/ 2147483646 h 9895"/>
                <a:gd name="T30" fmla="*/ 1032076903 w 10000"/>
                <a:gd name="T31" fmla="*/ 2147483646 h 9895"/>
                <a:gd name="T32" fmla="*/ 1032076903 w 10000"/>
                <a:gd name="T33" fmla="*/ 2147483646 h 9895"/>
                <a:gd name="T34" fmla="*/ 1032076903 w 10000"/>
                <a:gd name="T35" fmla="*/ 2147483646 h 9895"/>
                <a:gd name="T36" fmla="*/ 258002502 w 10000"/>
                <a:gd name="T37" fmla="*/ 2147483646 h 9895"/>
                <a:gd name="T38" fmla="*/ 516037938 w 10000"/>
                <a:gd name="T39" fmla="*/ 2147483646 h 9895"/>
                <a:gd name="T40" fmla="*/ 1839950288 w 10000"/>
                <a:gd name="T41" fmla="*/ 2147483646 h 9895"/>
                <a:gd name="T42" fmla="*/ 2018679268 w 10000"/>
                <a:gd name="T43" fmla="*/ 2147483646 h 9895"/>
                <a:gd name="T44" fmla="*/ 2147483646 w 10000"/>
                <a:gd name="T45" fmla="*/ 2147483646 h 9895"/>
                <a:gd name="T46" fmla="*/ 2147483646 w 10000"/>
                <a:gd name="T47" fmla="*/ 2147483646 h 9895"/>
                <a:gd name="T48" fmla="*/ 2147483646 w 10000"/>
                <a:gd name="T49" fmla="*/ 2147483646 h 9895"/>
                <a:gd name="T50" fmla="*/ 2147483646 w 10000"/>
                <a:gd name="T51" fmla="*/ 2147483646 h 9895"/>
                <a:gd name="T52" fmla="*/ 2147483646 w 10000"/>
                <a:gd name="T53" fmla="*/ 2147483646 h 9895"/>
                <a:gd name="T54" fmla="*/ 2147483646 w 10000"/>
                <a:gd name="T55" fmla="*/ 2147483646 h 9895"/>
                <a:gd name="T56" fmla="*/ 2147483646 w 10000"/>
                <a:gd name="T57" fmla="*/ 2147483646 h 9895"/>
                <a:gd name="T58" fmla="*/ 2147483646 w 10000"/>
                <a:gd name="T59" fmla="*/ 2147483646 h 9895"/>
                <a:gd name="T60" fmla="*/ 2147483646 w 10000"/>
                <a:gd name="T61" fmla="*/ 2147483646 h 9895"/>
                <a:gd name="T62" fmla="*/ 2147483646 w 10000"/>
                <a:gd name="T63" fmla="*/ 2147483646 h 9895"/>
                <a:gd name="T64" fmla="*/ 2147483646 w 10000"/>
                <a:gd name="T65" fmla="*/ 2147483646 h 9895"/>
                <a:gd name="T66" fmla="*/ 2147483646 w 10000"/>
                <a:gd name="T67" fmla="*/ 2147483646 h 989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000" h="9895">
                  <a:moveTo>
                    <a:pt x="10000" y="2316"/>
                  </a:moveTo>
                  <a:lnTo>
                    <a:pt x="10000" y="2211"/>
                  </a:lnTo>
                  <a:lnTo>
                    <a:pt x="9756" y="1895"/>
                  </a:lnTo>
                  <a:lnTo>
                    <a:pt x="9756" y="1579"/>
                  </a:lnTo>
                  <a:lnTo>
                    <a:pt x="9756" y="1158"/>
                  </a:lnTo>
                  <a:lnTo>
                    <a:pt x="9268" y="632"/>
                  </a:lnTo>
                  <a:lnTo>
                    <a:pt x="9024" y="632"/>
                  </a:lnTo>
                  <a:lnTo>
                    <a:pt x="8537" y="526"/>
                  </a:lnTo>
                  <a:lnTo>
                    <a:pt x="7805" y="211"/>
                  </a:lnTo>
                  <a:lnTo>
                    <a:pt x="7561" y="0"/>
                  </a:lnTo>
                  <a:lnTo>
                    <a:pt x="7317" y="0"/>
                  </a:lnTo>
                  <a:lnTo>
                    <a:pt x="7073" y="316"/>
                  </a:lnTo>
                  <a:lnTo>
                    <a:pt x="7073" y="526"/>
                  </a:lnTo>
                  <a:lnTo>
                    <a:pt x="6585" y="526"/>
                  </a:lnTo>
                  <a:lnTo>
                    <a:pt x="5854" y="526"/>
                  </a:lnTo>
                  <a:lnTo>
                    <a:pt x="5366" y="947"/>
                  </a:lnTo>
                  <a:lnTo>
                    <a:pt x="5122" y="947"/>
                  </a:lnTo>
                  <a:lnTo>
                    <a:pt x="4390" y="1158"/>
                  </a:lnTo>
                  <a:lnTo>
                    <a:pt x="4146" y="1368"/>
                  </a:lnTo>
                  <a:lnTo>
                    <a:pt x="4390" y="1684"/>
                  </a:lnTo>
                  <a:lnTo>
                    <a:pt x="3902" y="2000"/>
                  </a:lnTo>
                  <a:lnTo>
                    <a:pt x="3415" y="2526"/>
                  </a:lnTo>
                  <a:lnTo>
                    <a:pt x="2927" y="2632"/>
                  </a:lnTo>
                  <a:lnTo>
                    <a:pt x="2683" y="3263"/>
                  </a:lnTo>
                  <a:lnTo>
                    <a:pt x="2195" y="3684"/>
                  </a:lnTo>
                  <a:lnTo>
                    <a:pt x="2439" y="3895"/>
                  </a:lnTo>
                  <a:lnTo>
                    <a:pt x="2439" y="4211"/>
                  </a:lnTo>
                  <a:lnTo>
                    <a:pt x="1463" y="4316"/>
                  </a:lnTo>
                  <a:lnTo>
                    <a:pt x="976" y="4526"/>
                  </a:lnTo>
                  <a:lnTo>
                    <a:pt x="976" y="4842"/>
                  </a:lnTo>
                  <a:cubicBezTo>
                    <a:pt x="976" y="4842"/>
                    <a:pt x="732" y="5263"/>
                    <a:pt x="732" y="5368"/>
                  </a:cubicBezTo>
                  <a:cubicBezTo>
                    <a:pt x="813" y="5544"/>
                    <a:pt x="895" y="5719"/>
                    <a:pt x="976" y="5895"/>
                  </a:cubicBezTo>
                  <a:lnTo>
                    <a:pt x="1463" y="6211"/>
                  </a:lnTo>
                  <a:lnTo>
                    <a:pt x="976" y="6421"/>
                  </a:lnTo>
                  <a:lnTo>
                    <a:pt x="976" y="6632"/>
                  </a:lnTo>
                  <a:lnTo>
                    <a:pt x="976" y="7053"/>
                  </a:lnTo>
                  <a:cubicBezTo>
                    <a:pt x="976" y="7158"/>
                    <a:pt x="732" y="7158"/>
                    <a:pt x="732" y="7158"/>
                  </a:cubicBezTo>
                  <a:lnTo>
                    <a:pt x="244" y="7684"/>
                  </a:lnTo>
                  <a:lnTo>
                    <a:pt x="0" y="7789"/>
                  </a:lnTo>
                  <a:cubicBezTo>
                    <a:pt x="488" y="8316"/>
                    <a:pt x="329" y="8217"/>
                    <a:pt x="488" y="8316"/>
                  </a:cubicBezTo>
                  <a:cubicBezTo>
                    <a:pt x="647" y="8415"/>
                    <a:pt x="746" y="8264"/>
                    <a:pt x="955" y="8384"/>
                  </a:cubicBezTo>
                  <a:cubicBezTo>
                    <a:pt x="1164" y="8504"/>
                    <a:pt x="1597" y="8867"/>
                    <a:pt x="1740" y="9038"/>
                  </a:cubicBezTo>
                  <a:cubicBezTo>
                    <a:pt x="1883" y="9209"/>
                    <a:pt x="1786" y="9301"/>
                    <a:pt x="1814" y="9410"/>
                  </a:cubicBezTo>
                  <a:cubicBezTo>
                    <a:pt x="1842" y="9519"/>
                    <a:pt x="1865" y="9637"/>
                    <a:pt x="1909" y="9693"/>
                  </a:cubicBezTo>
                  <a:cubicBezTo>
                    <a:pt x="1953" y="9749"/>
                    <a:pt x="1990" y="9709"/>
                    <a:pt x="2078" y="9743"/>
                  </a:cubicBezTo>
                  <a:cubicBezTo>
                    <a:pt x="2166" y="9777"/>
                    <a:pt x="2338" y="9905"/>
                    <a:pt x="2439" y="9895"/>
                  </a:cubicBezTo>
                  <a:cubicBezTo>
                    <a:pt x="2540" y="9885"/>
                    <a:pt x="2602" y="9754"/>
                    <a:pt x="2683" y="9684"/>
                  </a:cubicBezTo>
                  <a:lnTo>
                    <a:pt x="3171" y="9474"/>
                  </a:lnTo>
                  <a:lnTo>
                    <a:pt x="3902" y="9474"/>
                  </a:lnTo>
                  <a:lnTo>
                    <a:pt x="4390" y="9053"/>
                  </a:lnTo>
                  <a:cubicBezTo>
                    <a:pt x="4471" y="8807"/>
                    <a:pt x="4553" y="8562"/>
                    <a:pt x="4634" y="8316"/>
                  </a:cubicBezTo>
                  <a:lnTo>
                    <a:pt x="4634" y="7895"/>
                  </a:lnTo>
                  <a:lnTo>
                    <a:pt x="5122" y="7789"/>
                  </a:lnTo>
                  <a:lnTo>
                    <a:pt x="5854" y="7684"/>
                  </a:lnTo>
                  <a:lnTo>
                    <a:pt x="5854" y="7158"/>
                  </a:lnTo>
                  <a:lnTo>
                    <a:pt x="5610" y="6842"/>
                  </a:lnTo>
                  <a:lnTo>
                    <a:pt x="4878" y="6632"/>
                  </a:lnTo>
                  <a:cubicBezTo>
                    <a:pt x="4959" y="6386"/>
                    <a:pt x="5041" y="6141"/>
                    <a:pt x="5122" y="5895"/>
                  </a:cubicBezTo>
                  <a:lnTo>
                    <a:pt x="5122" y="5368"/>
                  </a:lnTo>
                  <a:lnTo>
                    <a:pt x="5854" y="4842"/>
                  </a:lnTo>
                  <a:lnTo>
                    <a:pt x="6585" y="4632"/>
                  </a:lnTo>
                  <a:lnTo>
                    <a:pt x="8049" y="4211"/>
                  </a:lnTo>
                  <a:lnTo>
                    <a:pt x="8293" y="3895"/>
                  </a:lnTo>
                  <a:lnTo>
                    <a:pt x="8049" y="3579"/>
                  </a:lnTo>
                  <a:lnTo>
                    <a:pt x="8537" y="3263"/>
                  </a:lnTo>
                  <a:lnTo>
                    <a:pt x="9268" y="2842"/>
                  </a:lnTo>
                  <a:lnTo>
                    <a:pt x="10000" y="2947"/>
                  </a:lnTo>
                  <a:lnTo>
                    <a:pt x="10000" y="2842"/>
                  </a:lnTo>
                  <a:lnTo>
                    <a:pt x="10000" y="2316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3" name="Freeform 349"/>
            <p:cNvSpPr>
              <a:spLocks/>
            </p:cNvSpPr>
            <p:nvPr/>
          </p:nvSpPr>
          <p:spPr bwMode="auto">
            <a:xfrm>
              <a:off x="8461043" y="2559307"/>
              <a:ext cx="339915" cy="218949"/>
            </a:xfrm>
            <a:custGeom>
              <a:avLst/>
              <a:gdLst>
                <a:gd name="T0" fmla="*/ 2147483646 w 57"/>
                <a:gd name="T1" fmla="*/ 2147483646 h 37"/>
                <a:gd name="T2" fmla="*/ 2147483646 w 57"/>
                <a:gd name="T3" fmla="*/ 2147483646 h 37"/>
                <a:gd name="T4" fmla="*/ 2147483646 w 57"/>
                <a:gd name="T5" fmla="*/ 2147483646 h 37"/>
                <a:gd name="T6" fmla="*/ 2147483646 w 57"/>
                <a:gd name="T7" fmla="*/ 2147483646 h 37"/>
                <a:gd name="T8" fmla="*/ 2147483646 w 57"/>
                <a:gd name="T9" fmla="*/ 2147483646 h 37"/>
                <a:gd name="T10" fmla="*/ 2147483646 w 57"/>
                <a:gd name="T11" fmla="*/ 2147483646 h 37"/>
                <a:gd name="T12" fmla="*/ 2147483646 w 57"/>
                <a:gd name="T13" fmla="*/ 2147483646 h 37"/>
                <a:gd name="T14" fmla="*/ 2147483646 w 57"/>
                <a:gd name="T15" fmla="*/ 2147483646 h 37"/>
                <a:gd name="T16" fmla="*/ 2147483646 w 57"/>
                <a:gd name="T17" fmla="*/ 2147483646 h 37"/>
                <a:gd name="T18" fmla="*/ 2147483646 w 57"/>
                <a:gd name="T19" fmla="*/ 2147483646 h 37"/>
                <a:gd name="T20" fmla="*/ 2147483646 w 57"/>
                <a:gd name="T21" fmla="*/ 2147483646 h 37"/>
                <a:gd name="T22" fmla="*/ 2147483646 w 57"/>
                <a:gd name="T23" fmla="*/ 0 h 37"/>
                <a:gd name="T24" fmla="*/ 2147483646 w 57"/>
                <a:gd name="T25" fmla="*/ 0 h 37"/>
                <a:gd name="T26" fmla="*/ 2147483646 w 57"/>
                <a:gd name="T27" fmla="*/ 2147483646 h 37"/>
                <a:gd name="T28" fmla="*/ 2147483646 w 57"/>
                <a:gd name="T29" fmla="*/ 2147483646 h 37"/>
                <a:gd name="T30" fmla="*/ 2147483646 w 57"/>
                <a:gd name="T31" fmla="*/ 2147483646 h 37"/>
                <a:gd name="T32" fmla="*/ 2147483646 w 57"/>
                <a:gd name="T33" fmla="*/ 2147483646 h 37"/>
                <a:gd name="T34" fmla="*/ 2147483646 w 57"/>
                <a:gd name="T35" fmla="*/ 2147483646 h 37"/>
                <a:gd name="T36" fmla="*/ 2147483646 w 57"/>
                <a:gd name="T37" fmla="*/ 2147483646 h 37"/>
                <a:gd name="T38" fmla="*/ 2147483646 w 57"/>
                <a:gd name="T39" fmla="*/ 2147483646 h 37"/>
                <a:gd name="T40" fmla="*/ 2147483646 w 57"/>
                <a:gd name="T41" fmla="*/ 2147483646 h 37"/>
                <a:gd name="T42" fmla="*/ 2147483646 w 57"/>
                <a:gd name="T43" fmla="*/ 2147483646 h 37"/>
                <a:gd name="T44" fmla="*/ 0 w 57"/>
                <a:gd name="T45" fmla="*/ 2147483646 h 37"/>
                <a:gd name="T46" fmla="*/ 0 w 57"/>
                <a:gd name="T47" fmla="*/ 2147483646 h 37"/>
                <a:gd name="T48" fmla="*/ 2147483646 w 57"/>
                <a:gd name="T49" fmla="*/ 2147483646 h 37"/>
                <a:gd name="T50" fmla="*/ 2147483646 w 57"/>
                <a:gd name="T51" fmla="*/ 2147483646 h 37"/>
                <a:gd name="T52" fmla="*/ 2147483646 w 57"/>
                <a:gd name="T53" fmla="*/ 2147483646 h 37"/>
                <a:gd name="T54" fmla="*/ 2147483646 w 57"/>
                <a:gd name="T55" fmla="*/ 2147483646 h 37"/>
                <a:gd name="T56" fmla="*/ 2147483646 w 57"/>
                <a:gd name="T57" fmla="*/ 2147483646 h 37"/>
                <a:gd name="T58" fmla="*/ 2147483646 w 57"/>
                <a:gd name="T59" fmla="*/ 2147483646 h 37"/>
                <a:gd name="T60" fmla="*/ 2147483646 w 57"/>
                <a:gd name="T61" fmla="*/ 2147483646 h 37"/>
                <a:gd name="T62" fmla="*/ 2147483646 w 57"/>
                <a:gd name="T63" fmla="*/ 2147483646 h 37"/>
                <a:gd name="T64" fmla="*/ 2147483646 w 57"/>
                <a:gd name="T65" fmla="*/ 2147483646 h 37"/>
                <a:gd name="T66" fmla="*/ 2147483646 w 57"/>
                <a:gd name="T67" fmla="*/ 2147483646 h 37"/>
                <a:gd name="T68" fmla="*/ 2147483646 w 57"/>
                <a:gd name="T69" fmla="*/ 2147483646 h 37"/>
                <a:gd name="T70" fmla="*/ 2147483646 w 57"/>
                <a:gd name="T71" fmla="*/ 2147483646 h 37"/>
                <a:gd name="T72" fmla="*/ 2147483646 w 57"/>
                <a:gd name="T73" fmla="*/ 2147483646 h 37"/>
                <a:gd name="T74" fmla="*/ 2147483646 w 57"/>
                <a:gd name="T75" fmla="*/ 2147483646 h 37"/>
                <a:gd name="T76" fmla="*/ 2147483646 w 57"/>
                <a:gd name="T77" fmla="*/ 2147483646 h 37"/>
                <a:gd name="T78" fmla="*/ 2147483646 w 57"/>
                <a:gd name="T79" fmla="*/ 2147483646 h 37"/>
                <a:gd name="T80" fmla="*/ 2147483646 w 57"/>
                <a:gd name="T81" fmla="*/ 2147483646 h 37"/>
                <a:gd name="T82" fmla="*/ 2147483646 w 57"/>
                <a:gd name="T83" fmla="*/ 2147483646 h 37"/>
                <a:gd name="T84" fmla="*/ 2147483646 w 57"/>
                <a:gd name="T85" fmla="*/ 2147483646 h 37"/>
                <a:gd name="T86" fmla="*/ 2147483646 w 57"/>
                <a:gd name="T87" fmla="*/ 2147483646 h 37"/>
                <a:gd name="T88" fmla="*/ 2147483646 w 57"/>
                <a:gd name="T89" fmla="*/ 2147483646 h 37"/>
                <a:gd name="T90" fmla="*/ 2147483646 w 57"/>
                <a:gd name="T91" fmla="*/ 2147483646 h 3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7" h="37">
                  <a:moveTo>
                    <a:pt x="54" y="22"/>
                  </a:moveTo>
                  <a:cubicBezTo>
                    <a:pt x="56" y="21"/>
                    <a:pt x="56" y="21"/>
                    <a:pt x="56" y="21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6" y="26"/>
                    <a:pt x="25" y="28"/>
                  </a:cubicBezTo>
                  <a:cubicBezTo>
                    <a:pt x="25" y="29"/>
                    <a:pt x="22" y="30"/>
                    <a:pt x="22" y="30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5"/>
                    <a:pt x="51" y="25"/>
                    <a:pt x="51" y="25"/>
                  </a:cubicBezTo>
                  <a:lnTo>
                    <a:pt x="54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4" name="Freeform 350"/>
            <p:cNvSpPr>
              <a:spLocks/>
            </p:cNvSpPr>
            <p:nvPr/>
          </p:nvSpPr>
          <p:spPr bwMode="auto">
            <a:xfrm>
              <a:off x="8657008" y="2559307"/>
              <a:ext cx="42338" cy="22983"/>
            </a:xfrm>
            <a:custGeom>
              <a:avLst/>
              <a:gdLst>
                <a:gd name="T0" fmla="*/ 2147483646 w 42"/>
                <a:gd name="T1" fmla="*/ 2147483646 h 24"/>
                <a:gd name="T2" fmla="*/ 2147483646 w 42"/>
                <a:gd name="T3" fmla="*/ 0 h 24"/>
                <a:gd name="T4" fmla="*/ 0 w 42"/>
                <a:gd name="T5" fmla="*/ 2147483646 h 24"/>
                <a:gd name="T6" fmla="*/ 2147483646 w 42"/>
                <a:gd name="T7" fmla="*/ 2147483646 h 24"/>
                <a:gd name="T8" fmla="*/ 2147483646 w 42"/>
                <a:gd name="T9" fmla="*/ 214748364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24">
                  <a:moveTo>
                    <a:pt x="36" y="24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42" y="24"/>
                  </a:lnTo>
                  <a:lnTo>
                    <a:pt x="3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5" name="Freeform 359"/>
            <p:cNvSpPr>
              <a:spLocks/>
            </p:cNvSpPr>
            <p:nvPr/>
          </p:nvSpPr>
          <p:spPr bwMode="auto">
            <a:xfrm>
              <a:off x="8418704" y="2463743"/>
              <a:ext cx="59274" cy="36290"/>
            </a:xfrm>
            <a:custGeom>
              <a:avLst/>
              <a:gdLst>
                <a:gd name="T0" fmla="*/ 2147483646 w 60"/>
                <a:gd name="T1" fmla="*/ 2147483646 h 36"/>
                <a:gd name="T2" fmla="*/ 2147483646 w 60"/>
                <a:gd name="T3" fmla="*/ 2147483646 h 36"/>
                <a:gd name="T4" fmla="*/ 2147483646 w 60"/>
                <a:gd name="T5" fmla="*/ 2147483646 h 36"/>
                <a:gd name="T6" fmla="*/ 2147483646 w 60"/>
                <a:gd name="T7" fmla="*/ 2147483646 h 36"/>
                <a:gd name="T8" fmla="*/ 2147483646 w 60"/>
                <a:gd name="T9" fmla="*/ 0 h 36"/>
                <a:gd name="T10" fmla="*/ 2147483646 w 60"/>
                <a:gd name="T11" fmla="*/ 0 h 36"/>
                <a:gd name="T12" fmla="*/ 2147483646 w 60"/>
                <a:gd name="T13" fmla="*/ 2147483646 h 36"/>
                <a:gd name="T14" fmla="*/ 0 w 60"/>
                <a:gd name="T15" fmla="*/ 2147483646 h 36"/>
                <a:gd name="T16" fmla="*/ 2147483646 w 60"/>
                <a:gd name="T17" fmla="*/ 2147483646 h 36"/>
                <a:gd name="T18" fmla="*/ 2147483646 w 60"/>
                <a:gd name="T19" fmla="*/ 2147483646 h 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36">
                  <a:moveTo>
                    <a:pt x="54" y="36"/>
                  </a:moveTo>
                  <a:lnTo>
                    <a:pt x="60" y="24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54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6" name="Freeform 360"/>
            <p:cNvSpPr>
              <a:spLocks/>
            </p:cNvSpPr>
            <p:nvPr/>
          </p:nvSpPr>
          <p:spPr bwMode="auto">
            <a:xfrm>
              <a:off x="8311044" y="2481889"/>
              <a:ext cx="185078" cy="165724"/>
            </a:xfrm>
            <a:custGeom>
              <a:avLst/>
              <a:gdLst>
                <a:gd name="T0" fmla="*/ 2147483646 w 31"/>
                <a:gd name="T1" fmla="*/ 2147483646 h 28"/>
                <a:gd name="T2" fmla="*/ 2147483646 w 31"/>
                <a:gd name="T3" fmla="*/ 2147483646 h 28"/>
                <a:gd name="T4" fmla="*/ 2147483646 w 31"/>
                <a:gd name="T5" fmla="*/ 2147483646 h 28"/>
                <a:gd name="T6" fmla="*/ 2147483646 w 31"/>
                <a:gd name="T7" fmla="*/ 2147483646 h 28"/>
                <a:gd name="T8" fmla="*/ 2147483646 w 31"/>
                <a:gd name="T9" fmla="*/ 2147483646 h 28"/>
                <a:gd name="T10" fmla="*/ 2147483646 w 31"/>
                <a:gd name="T11" fmla="*/ 2147483646 h 28"/>
                <a:gd name="T12" fmla="*/ 2147483646 w 31"/>
                <a:gd name="T13" fmla="*/ 2147483646 h 28"/>
                <a:gd name="T14" fmla="*/ 2147483646 w 31"/>
                <a:gd name="T15" fmla="*/ 2147483646 h 28"/>
                <a:gd name="T16" fmla="*/ 2147483646 w 31"/>
                <a:gd name="T17" fmla="*/ 2147483646 h 28"/>
                <a:gd name="T18" fmla="*/ 2147483646 w 31"/>
                <a:gd name="T19" fmla="*/ 2147483646 h 28"/>
                <a:gd name="T20" fmla="*/ 2147483646 w 31"/>
                <a:gd name="T21" fmla="*/ 2147483646 h 28"/>
                <a:gd name="T22" fmla="*/ 2147483646 w 31"/>
                <a:gd name="T23" fmla="*/ 2147483646 h 28"/>
                <a:gd name="T24" fmla="*/ 2147483646 w 31"/>
                <a:gd name="T25" fmla="*/ 2147483646 h 28"/>
                <a:gd name="T26" fmla="*/ 2147483646 w 31"/>
                <a:gd name="T27" fmla="*/ 2147483646 h 28"/>
                <a:gd name="T28" fmla="*/ 2147483646 w 31"/>
                <a:gd name="T29" fmla="*/ 2147483646 h 28"/>
                <a:gd name="T30" fmla="*/ 2147483646 w 31"/>
                <a:gd name="T31" fmla="*/ 2147483646 h 28"/>
                <a:gd name="T32" fmla="*/ 2147483646 w 31"/>
                <a:gd name="T33" fmla="*/ 2147483646 h 28"/>
                <a:gd name="T34" fmla="*/ 2147483646 w 31"/>
                <a:gd name="T35" fmla="*/ 2147483646 h 28"/>
                <a:gd name="T36" fmla="*/ 2147483646 w 31"/>
                <a:gd name="T37" fmla="*/ 2147483646 h 28"/>
                <a:gd name="T38" fmla="*/ 2147483646 w 31"/>
                <a:gd name="T39" fmla="*/ 2147483646 h 28"/>
                <a:gd name="T40" fmla="*/ 2147483646 w 31"/>
                <a:gd name="T41" fmla="*/ 2147483646 h 28"/>
                <a:gd name="T42" fmla="*/ 2147483646 w 31"/>
                <a:gd name="T43" fmla="*/ 2147483646 h 28"/>
                <a:gd name="T44" fmla="*/ 2147483646 w 31"/>
                <a:gd name="T45" fmla="*/ 2147483646 h 28"/>
                <a:gd name="T46" fmla="*/ 2147483646 w 31"/>
                <a:gd name="T47" fmla="*/ 0 h 28"/>
                <a:gd name="T48" fmla="*/ 2147483646 w 31"/>
                <a:gd name="T49" fmla="*/ 2147483646 h 28"/>
                <a:gd name="T50" fmla="*/ 2147483646 w 31"/>
                <a:gd name="T51" fmla="*/ 2147483646 h 28"/>
                <a:gd name="T52" fmla="*/ 2147483646 w 31"/>
                <a:gd name="T53" fmla="*/ 0 h 28"/>
                <a:gd name="T54" fmla="*/ 2147483646 w 31"/>
                <a:gd name="T55" fmla="*/ 0 h 28"/>
                <a:gd name="T56" fmla="*/ 2147483646 w 31"/>
                <a:gd name="T57" fmla="*/ 2147483646 h 28"/>
                <a:gd name="T58" fmla="*/ 2147483646 w 31"/>
                <a:gd name="T59" fmla="*/ 2147483646 h 28"/>
                <a:gd name="T60" fmla="*/ 0 w 31"/>
                <a:gd name="T61" fmla="*/ 2147483646 h 28"/>
                <a:gd name="T62" fmla="*/ 0 w 31"/>
                <a:gd name="T63" fmla="*/ 2147483646 h 28"/>
                <a:gd name="T64" fmla="*/ 2147483646 w 31"/>
                <a:gd name="T65" fmla="*/ 2147483646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28">
                  <a:moveTo>
                    <a:pt x="1" y="9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7"/>
                    <a:pt x="2" y="17"/>
                  </a:cubicBezTo>
                  <a:cubicBezTo>
                    <a:pt x="2" y="17"/>
                    <a:pt x="2" y="19"/>
                    <a:pt x="2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5" y="1"/>
                    <a:pt x="15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1" y="9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7" name="Freeform 364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8" name="Freeform 365"/>
            <p:cNvSpPr>
              <a:spLocks/>
            </p:cNvSpPr>
            <p:nvPr/>
          </p:nvSpPr>
          <p:spPr bwMode="auto">
            <a:xfrm>
              <a:off x="8047337" y="3260912"/>
              <a:ext cx="299997" cy="221368"/>
            </a:xfrm>
            <a:custGeom>
              <a:avLst/>
              <a:gdLst>
                <a:gd name="T0" fmla="*/ 2147483646 w 300"/>
                <a:gd name="T1" fmla="*/ 2147483646 h 223"/>
                <a:gd name="T2" fmla="*/ 2147483646 w 300"/>
                <a:gd name="T3" fmla="*/ 2147483646 h 223"/>
                <a:gd name="T4" fmla="*/ 2147483646 w 300"/>
                <a:gd name="T5" fmla="*/ 2147483646 h 223"/>
                <a:gd name="T6" fmla="*/ 2147483646 w 300"/>
                <a:gd name="T7" fmla="*/ 2147483646 h 223"/>
                <a:gd name="T8" fmla="*/ 2147483646 w 300"/>
                <a:gd name="T9" fmla="*/ 2147483646 h 223"/>
                <a:gd name="T10" fmla="*/ 2147483646 w 300"/>
                <a:gd name="T11" fmla="*/ 2147483646 h 223"/>
                <a:gd name="T12" fmla="*/ 2147483646 w 300"/>
                <a:gd name="T13" fmla="*/ 2147483646 h 223"/>
                <a:gd name="T14" fmla="*/ 2147483646 w 300"/>
                <a:gd name="T15" fmla="*/ 2147483646 h 223"/>
                <a:gd name="T16" fmla="*/ 2147483646 w 300"/>
                <a:gd name="T17" fmla="*/ 2147483646 h 223"/>
                <a:gd name="T18" fmla="*/ 2147483646 w 300"/>
                <a:gd name="T19" fmla="*/ 2147483646 h 223"/>
                <a:gd name="T20" fmla="*/ 2147483646 w 300"/>
                <a:gd name="T21" fmla="*/ 2147483646 h 223"/>
                <a:gd name="T22" fmla="*/ 2147483646 w 300"/>
                <a:gd name="T23" fmla="*/ 2147483646 h 223"/>
                <a:gd name="T24" fmla="*/ 2147483646 w 300"/>
                <a:gd name="T25" fmla="*/ 2147483646 h 223"/>
                <a:gd name="T26" fmla="*/ 2147483646 w 300"/>
                <a:gd name="T27" fmla="*/ 2147483646 h 223"/>
                <a:gd name="T28" fmla="*/ 2147483646 w 300"/>
                <a:gd name="T29" fmla="*/ 2147483646 h 223"/>
                <a:gd name="T30" fmla="*/ 2147483646 w 300"/>
                <a:gd name="T31" fmla="*/ 0 h 223"/>
                <a:gd name="T32" fmla="*/ 2147483646 w 300"/>
                <a:gd name="T33" fmla="*/ 2147483646 h 223"/>
                <a:gd name="T34" fmla="*/ 2147483646 w 300"/>
                <a:gd name="T35" fmla="*/ 2147483646 h 223"/>
                <a:gd name="T36" fmla="*/ 2147483646 w 300"/>
                <a:gd name="T37" fmla="*/ 2147483646 h 223"/>
                <a:gd name="T38" fmla="*/ 2147483646 w 300"/>
                <a:gd name="T39" fmla="*/ 2147483646 h 223"/>
                <a:gd name="T40" fmla="*/ 2147483646 w 300"/>
                <a:gd name="T41" fmla="*/ 2147483646 h 223"/>
                <a:gd name="T42" fmla="*/ 2147483646 w 300"/>
                <a:gd name="T43" fmla="*/ 2147483646 h 223"/>
                <a:gd name="T44" fmla="*/ 0 w 300"/>
                <a:gd name="T45" fmla="*/ 2147483646 h 223"/>
                <a:gd name="T46" fmla="*/ 2147483646 w 300"/>
                <a:gd name="T47" fmla="*/ 2147483646 h 223"/>
                <a:gd name="T48" fmla="*/ 2147483646 w 300"/>
                <a:gd name="T49" fmla="*/ 2147483646 h 223"/>
                <a:gd name="T50" fmla="*/ 2147483646 w 300"/>
                <a:gd name="T51" fmla="*/ 2147483646 h 223"/>
                <a:gd name="T52" fmla="*/ 2147483646 w 300"/>
                <a:gd name="T53" fmla="*/ 2147483646 h 223"/>
                <a:gd name="T54" fmla="*/ 2147483646 w 300"/>
                <a:gd name="T55" fmla="*/ 2147483646 h 22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00" h="223">
                  <a:moveTo>
                    <a:pt x="66" y="223"/>
                  </a:moveTo>
                  <a:lnTo>
                    <a:pt x="78" y="205"/>
                  </a:lnTo>
                  <a:lnTo>
                    <a:pt x="102" y="205"/>
                  </a:lnTo>
                  <a:lnTo>
                    <a:pt x="138" y="217"/>
                  </a:lnTo>
                  <a:lnTo>
                    <a:pt x="162" y="205"/>
                  </a:lnTo>
                  <a:lnTo>
                    <a:pt x="198" y="205"/>
                  </a:lnTo>
                  <a:lnTo>
                    <a:pt x="228" y="199"/>
                  </a:lnTo>
                  <a:lnTo>
                    <a:pt x="258" y="174"/>
                  </a:lnTo>
                  <a:lnTo>
                    <a:pt x="288" y="138"/>
                  </a:lnTo>
                  <a:lnTo>
                    <a:pt x="300" y="66"/>
                  </a:lnTo>
                  <a:lnTo>
                    <a:pt x="288" y="54"/>
                  </a:lnTo>
                  <a:lnTo>
                    <a:pt x="282" y="24"/>
                  </a:lnTo>
                  <a:lnTo>
                    <a:pt x="282" y="18"/>
                  </a:lnTo>
                  <a:lnTo>
                    <a:pt x="270" y="6"/>
                  </a:lnTo>
                  <a:lnTo>
                    <a:pt x="222" y="0"/>
                  </a:lnTo>
                  <a:lnTo>
                    <a:pt x="114" y="72"/>
                  </a:lnTo>
                  <a:lnTo>
                    <a:pt x="78" y="90"/>
                  </a:lnTo>
                  <a:lnTo>
                    <a:pt x="78" y="144"/>
                  </a:lnTo>
                  <a:lnTo>
                    <a:pt x="66" y="162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12" y="193"/>
                  </a:lnTo>
                  <a:lnTo>
                    <a:pt x="36" y="217"/>
                  </a:lnTo>
                  <a:lnTo>
                    <a:pt x="48" y="217"/>
                  </a:lnTo>
                  <a:lnTo>
                    <a:pt x="60" y="223"/>
                  </a:lnTo>
                  <a:lnTo>
                    <a:pt x="66" y="223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29" name="Freeform 366"/>
            <p:cNvSpPr>
              <a:spLocks/>
            </p:cNvSpPr>
            <p:nvPr/>
          </p:nvSpPr>
          <p:spPr bwMode="auto">
            <a:xfrm>
              <a:off x="7815082" y="3230670"/>
              <a:ext cx="310883" cy="292739"/>
            </a:xfrm>
            <a:custGeom>
              <a:avLst/>
              <a:gdLst>
                <a:gd name="T0" fmla="*/ 2147483646 w 52"/>
                <a:gd name="T1" fmla="*/ 2147483646 h 49"/>
                <a:gd name="T2" fmla="*/ 2147483646 w 52"/>
                <a:gd name="T3" fmla="*/ 2147483646 h 49"/>
                <a:gd name="T4" fmla="*/ 2147483646 w 52"/>
                <a:gd name="T5" fmla="*/ 2147483646 h 49"/>
                <a:gd name="T6" fmla="*/ 2147483646 w 52"/>
                <a:gd name="T7" fmla="*/ 2147483646 h 49"/>
                <a:gd name="T8" fmla="*/ 2147483646 w 52"/>
                <a:gd name="T9" fmla="*/ 2147483646 h 49"/>
                <a:gd name="T10" fmla="*/ 2147483646 w 52"/>
                <a:gd name="T11" fmla="*/ 2147483646 h 49"/>
                <a:gd name="T12" fmla="*/ 2147483646 w 52"/>
                <a:gd name="T13" fmla="*/ 2147483646 h 49"/>
                <a:gd name="T14" fmla="*/ 2147483646 w 52"/>
                <a:gd name="T15" fmla="*/ 2147483646 h 49"/>
                <a:gd name="T16" fmla="*/ 2147483646 w 52"/>
                <a:gd name="T17" fmla="*/ 2147483646 h 49"/>
                <a:gd name="T18" fmla="*/ 2147483646 w 52"/>
                <a:gd name="T19" fmla="*/ 2147483646 h 49"/>
                <a:gd name="T20" fmla="*/ 2147483646 w 52"/>
                <a:gd name="T21" fmla="*/ 2147483646 h 49"/>
                <a:gd name="T22" fmla="*/ 2147483646 w 52"/>
                <a:gd name="T23" fmla="*/ 0 h 49"/>
                <a:gd name="T24" fmla="*/ 2147483646 w 52"/>
                <a:gd name="T25" fmla="*/ 0 h 49"/>
                <a:gd name="T26" fmla="*/ 2147483646 w 52"/>
                <a:gd name="T27" fmla="*/ 2147483646 h 49"/>
                <a:gd name="T28" fmla="*/ 2147483646 w 52"/>
                <a:gd name="T29" fmla="*/ 2147483646 h 49"/>
                <a:gd name="T30" fmla="*/ 2147483646 w 52"/>
                <a:gd name="T31" fmla="*/ 2147483646 h 49"/>
                <a:gd name="T32" fmla="*/ 2147483646 w 52"/>
                <a:gd name="T33" fmla="*/ 2147483646 h 49"/>
                <a:gd name="T34" fmla="*/ 2147483646 w 52"/>
                <a:gd name="T35" fmla="*/ 2147483646 h 49"/>
                <a:gd name="T36" fmla="*/ 2147483646 w 52"/>
                <a:gd name="T37" fmla="*/ 2147483646 h 49"/>
                <a:gd name="T38" fmla="*/ 0 w 52"/>
                <a:gd name="T39" fmla="*/ 2147483646 h 49"/>
                <a:gd name="T40" fmla="*/ 0 w 52"/>
                <a:gd name="T41" fmla="*/ 2147483646 h 49"/>
                <a:gd name="T42" fmla="*/ 2147483646 w 52"/>
                <a:gd name="T43" fmla="*/ 2147483646 h 49"/>
                <a:gd name="T44" fmla="*/ 2147483646 w 52"/>
                <a:gd name="T45" fmla="*/ 2147483646 h 49"/>
                <a:gd name="T46" fmla="*/ 2147483646 w 52"/>
                <a:gd name="T47" fmla="*/ 2147483646 h 49"/>
                <a:gd name="T48" fmla="*/ 2147483646 w 52"/>
                <a:gd name="T49" fmla="*/ 2147483646 h 49"/>
                <a:gd name="T50" fmla="*/ 2147483646 w 52"/>
                <a:gd name="T51" fmla="*/ 2147483646 h 49"/>
                <a:gd name="T52" fmla="*/ 2147483646 w 52"/>
                <a:gd name="T53" fmla="*/ 2147483646 h 49"/>
                <a:gd name="T54" fmla="*/ 2147483646 w 52"/>
                <a:gd name="T55" fmla="*/ 2147483646 h 49"/>
                <a:gd name="T56" fmla="*/ 2147483646 w 52"/>
                <a:gd name="T57" fmla="*/ 2147483646 h 49"/>
                <a:gd name="T58" fmla="*/ 2147483646 w 52"/>
                <a:gd name="T59" fmla="*/ 2147483646 h 49"/>
                <a:gd name="T60" fmla="*/ 2147483646 w 52"/>
                <a:gd name="T61" fmla="*/ 2147483646 h 49"/>
                <a:gd name="T62" fmla="*/ 2147483646 w 52"/>
                <a:gd name="T63" fmla="*/ 2147483646 h 49"/>
                <a:gd name="T64" fmla="*/ 2147483646 w 52"/>
                <a:gd name="T65" fmla="*/ 2147483646 h 49"/>
                <a:gd name="T66" fmla="*/ 2147483646 w 52"/>
                <a:gd name="T67" fmla="*/ 2147483646 h 49"/>
                <a:gd name="T68" fmla="*/ 2147483646 w 52"/>
                <a:gd name="T69" fmla="*/ 2147483646 h 49"/>
                <a:gd name="T70" fmla="*/ 2147483646 w 52"/>
                <a:gd name="T71" fmla="*/ 2147483646 h 49"/>
                <a:gd name="T72" fmla="*/ 2147483646 w 52"/>
                <a:gd name="T73" fmla="*/ 2147483646 h 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2" h="49">
                  <a:moveTo>
                    <a:pt x="24" y="44"/>
                  </a:moveTo>
                  <a:cubicBezTo>
                    <a:pt x="27" y="40"/>
                    <a:pt x="27" y="40"/>
                    <a:pt x="27" y="4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3"/>
                    <a:pt x="10" y="42"/>
                    <a:pt x="10" y="42"/>
                  </a:cubicBezTo>
                  <a:cubicBezTo>
                    <a:pt x="11" y="42"/>
                    <a:pt x="11" y="44"/>
                    <a:pt x="11" y="44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7"/>
                    <a:pt x="23" y="47"/>
                    <a:pt x="23" y="47"/>
                  </a:cubicBezTo>
                  <a:lnTo>
                    <a:pt x="24" y="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0" name="Freeform 367"/>
            <p:cNvSpPr>
              <a:spLocks/>
            </p:cNvSpPr>
            <p:nvPr/>
          </p:nvSpPr>
          <p:spPr bwMode="auto">
            <a:xfrm>
              <a:off x="8826361" y="3500426"/>
              <a:ext cx="179030" cy="241933"/>
            </a:xfrm>
            <a:custGeom>
              <a:avLst/>
              <a:gdLst>
                <a:gd name="T0" fmla="*/ 2147483646 w 180"/>
                <a:gd name="T1" fmla="*/ 2147483646 h 246"/>
                <a:gd name="T2" fmla="*/ 2147483646 w 180"/>
                <a:gd name="T3" fmla="*/ 2147483646 h 246"/>
                <a:gd name="T4" fmla="*/ 2147483646 w 180"/>
                <a:gd name="T5" fmla="*/ 2147483646 h 246"/>
                <a:gd name="T6" fmla="*/ 2147483646 w 180"/>
                <a:gd name="T7" fmla="*/ 2147483646 h 246"/>
                <a:gd name="T8" fmla="*/ 2147483646 w 180"/>
                <a:gd name="T9" fmla="*/ 2147483646 h 246"/>
                <a:gd name="T10" fmla="*/ 2147483646 w 180"/>
                <a:gd name="T11" fmla="*/ 2147483646 h 246"/>
                <a:gd name="T12" fmla="*/ 2147483646 w 180"/>
                <a:gd name="T13" fmla="*/ 2147483646 h 246"/>
                <a:gd name="T14" fmla="*/ 2147483646 w 180"/>
                <a:gd name="T15" fmla="*/ 2147483646 h 246"/>
                <a:gd name="T16" fmla="*/ 2147483646 w 180"/>
                <a:gd name="T17" fmla="*/ 2147483646 h 246"/>
                <a:gd name="T18" fmla="*/ 2147483646 w 180"/>
                <a:gd name="T19" fmla="*/ 2147483646 h 246"/>
                <a:gd name="T20" fmla="*/ 2147483646 w 180"/>
                <a:gd name="T21" fmla="*/ 2147483646 h 246"/>
                <a:gd name="T22" fmla="*/ 2147483646 w 180"/>
                <a:gd name="T23" fmla="*/ 2147483646 h 246"/>
                <a:gd name="T24" fmla="*/ 2147483646 w 180"/>
                <a:gd name="T25" fmla="*/ 2147483646 h 246"/>
                <a:gd name="T26" fmla="*/ 0 w 180"/>
                <a:gd name="T27" fmla="*/ 2147483646 h 246"/>
                <a:gd name="T28" fmla="*/ 0 w 180"/>
                <a:gd name="T29" fmla="*/ 2147483646 h 246"/>
                <a:gd name="T30" fmla="*/ 2147483646 w 180"/>
                <a:gd name="T31" fmla="*/ 2147483646 h 246"/>
                <a:gd name="T32" fmla="*/ 2147483646 w 180"/>
                <a:gd name="T33" fmla="*/ 2147483646 h 246"/>
                <a:gd name="T34" fmla="*/ 2147483646 w 180"/>
                <a:gd name="T35" fmla="*/ 2147483646 h 246"/>
                <a:gd name="T36" fmla="*/ 2147483646 w 180"/>
                <a:gd name="T37" fmla="*/ 2147483646 h 246"/>
                <a:gd name="T38" fmla="*/ 2147483646 w 180"/>
                <a:gd name="T39" fmla="*/ 2147483646 h 246"/>
                <a:gd name="T40" fmla="*/ 2147483646 w 180"/>
                <a:gd name="T41" fmla="*/ 0 h 246"/>
                <a:gd name="T42" fmla="*/ 2147483646 w 180"/>
                <a:gd name="T43" fmla="*/ 2147483646 h 24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246">
                  <a:moveTo>
                    <a:pt x="72" y="18"/>
                  </a:moveTo>
                  <a:lnTo>
                    <a:pt x="48" y="12"/>
                  </a:lnTo>
                  <a:lnTo>
                    <a:pt x="48" y="6"/>
                  </a:lnTo>
                  <a:lnTo>
                    <a:pt x="30" y="18"/>
                  </a:lnTo>
                  <a:lnTo>
                    <a:pt x="42" y="36"/>
                  </a:lnTo>
                  <a:lnTo>
                    <a:pt x="84" y="60"/>
                  </a:lnTo>
                  <a:lnTo>
                    <a:pt x="126" y="66"/>
                  </a:lnTo>
                  <a:lnTo>
                    <a:pt x="78" y="120"/>
                  </a:lnTo>
                  <a:lnTo>
                    <a:pt x="36" y="132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44"/>
                  </a:lnTo>
                  <a:lnTo>
                    <a:pt x="18" y="150"/>
                  </a:lnTo>
                  <a:lnTo>
                    <a:pt x="0" y="168"/>
                  </a:lnTo>
                  <a:lnTo>
                    <a:pt x="0" y="228"/>
                  </a:lnTo>
                  <a:lnTo>
                    <a:pt x="12" y="246"/>
                  </a:lnTo>
                  <a:lnTo>
                    <a:pt x="42" y="204"/>
                  </a:lnTo>
                  <a:lnTo>
                    <a:pt x="90" y="180"/>
                  </a:lnTo>
                  <a:lnTo>
                    <a:pt x="132" y="132"/>
                  </a:lnTo>
                  <a:lnTo>
                    <a:pt x="168" y="48"/>
                  </a:lnTo>
                  <a:lnTo>
                    <a:pt x="180" y="0"/>
                  </a:lnTo>
                  <a:lnTo>
                    <a:pt x="7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1" name="Freeform 368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2147483646 w 24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2" name="Freeform 369"/>
            <p:cNvSpPr>
              <a:spLocks/>
            </p:cNvSpPr>
            <p:nvPr/>
          </p:nvSpPr>
          <p:spPr bwMode="auto">
            <a:xfrm>
              <a:off x="8311044" y="3482281"/>
              <a:ext cx="24193" cy="94354"/>
            </a:xfrm>
            <a:custGeom>
              <a:avLst/>
              <a:gdLst>
                <a:gd name="T0" fmla="*/ 2147483646 w 24"/>
                <a:gd name="T1" fmla="*/ 0 h 96"/>
                <a:gd name="T2" fmla="*/ 2147483646 w 24"/>
                <a:gd name="T3" fmla="*/ 0 h 96"/>
                <a:gd name="T4" fmla="*/ 2147483646 w 24"/>
                <a:gd name="T5" fmla="*/ 2147483646 h 96"/>
                <a:gd name="T6" fmla="*/ 0 w 24"/>
                <a:gd name="T7" fmla="*/ 2147483646 h 96"/>
                <a:gd name="T8" fmla="*/ 0 w 24"/>
                <a:gd name="T9" fmla="*/ 2147483646 h 96"/>
                <a:gd name="T10" fmla="*/ 2147483646 w 24"/>
                <a:gd name="T11" fmla="*/ 2147483646 h 96"/>
                <a:gd name="T12" fmla="*/ 2147483646 w 24"/>
                <a:gd name="T13" fmla="*/ 2147483646 h 9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" h="96">
                  <a:moveTo>
                    <a:pt x="12" y="0"/>
                  </a:moveTo>
                  <a:lnTo>
                    <a:pt x="12" y="0"/>
                  </a:lnTo>
                  <a:lnTo>
                    <a:pt x="24" y="4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18" y="96"/>
                  </a:lnTo>
                  <a:lnTo>
                    <a:pt x="24" y="96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3" name="Freeform 370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2147483646 w 198"/>
                <a:gd name="T51" fmla="*/ 2147483646 h 31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  <a:lnTo>
                    <a:pt x="36" y="31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4" name="Freeform 371"/>
            <p:cNvSpPr>
              <a:spLocks/>
            </p:cNvSpPr>
            <p:nvPr/>
          </p:nvSpPr>
          <p:spPr bwMode="auto">
            <a:xfrm>
              <a:off x="8298948" y="3268170"/>
              <a:ext cx="197175" cy="308464"/>
            </a:xfrm>
            <a:custGeom>
              <a:avLst/>
              <a:gdLst>
                <a:gd name="T0" fmla="*/ 2147483646 w 198"/>
                <a:gd name="T1" fmla="*/ 2147483646 h 313"/>
                <a:gd name="T2" fmla="*/ 2147483646 w 198"/>
                <a:gd name="T3" fmla="*/ 2147483646 h 313"/>
                <a:gd name="T4" fmla="*/ 2147483646 w 198"/>
                <a:gd name="T5" fmla="*/ 2147483646 h 313"/>
                <a:gd name="T6" fmla="*/ 2147483646 w 198"/>
                <a:gd name="T7" fmla="*/ 2147483646 h 313"/>
                <a:gd name="T8" fmla="*/ 2147483646 w 198"/>
                <a:gd name="T9" fmla="*/ 2147483646 h 313"/>
                <a:gd name="T10" fmla="*/ 2147483646 w 198"/>
                <a:gd name="T11" fmla="*/ 2147483646 h 313"/>
                <a:gd name="T12" fmla="*/ 2147483646 w 198"/>
                <a:gd name="T13" fmla="*/ 2147483646 h 313"/>
                <a:gd name="T14" fmla="*/ 2147483646 w 198"/>
                <a:gd name="T15" fmla="*/ 2147483646 h 313"/>
                <a:gd name="T16" fmla="*/ 2147483646 w 198"/>
                <a:gd name="T17" fmla="*/ 2147483646 h 313"/>
                <a:gd name="T18" fmla="*/ 2147483646 w 198"/>
                <a:gd name="T19" fmla="*/ 2147483646 h 313"/>
                <a:gd name="T20" fmla="*/ 2147483646 w 198"/>
                <a:gd name="T21" fmla="*/ 2147483646 h 313"/>
                <a:gd name="T22" fmla="*/ 2147483646 w 198"/>
                <a:gd name="T23" fmla="*/ 2147483646 h 313"/>
                <a:gd name="T24" fmla="*/ 2147483646 w 198"/>
                <a:gd name="T25" fmla="*/ 0 h 313"/>
                <a:gd name="T26" fmla="*/ 2147483646 w 198"/>
                <a:gd name="T27" fmla="*/ 2147483646 h 313"/>
                <a:gd name="T28" fmla="*/ 2147483646 w 198"/>
                <a:gd name="T29" fmla="*/ 2147483646 h 313"/>
                <a:gd name="T30" fmla="*/ 2147483646 w 198"/>
                <a:gd name="T31" fmla="*/ 2147483646 h 313"/>
                <a:gd name="T32" fmla="*/ 2147483646 w 198"/>
                <a:gd name="T33" fmla="*/ 2147483646 h 313"/>
                <a:gd name="T34" fmla="*/ 2147483646 w 198"/>
                <a:gd name="T35" fmla="*/ 2147483646 h 313"/>
                <a:gd name="T36" fmla="*/ 2147483646 w 198"/>
                <a:gd name="T37" fmla="*/ 2147483646 h 313"/>
                <a:gd name="T38" fmla="*/ 2147483646 w 198"/>
                <a:gd name="T39" fmla="*/ 2147483646 h 313"/>
                <a:gd name="T40" fmla="*/ 2147483646 w 198"/>
                <a:gd name="T41" fmla="*/ 2147483646 h 313"/>
                <a:gd name="T42" fmla="*/ 0 w 198"/>
                <a:gd name="T43" fmla="*/ 2147483646 h 313"/>
                <a:gd name="T44" fmla="*/ 2147483646 w 198"/>
                <a:gd name="T45" fmla="*/ 2147483646 h 313"/>
                <a:gd name="T46" fmla="*/ 2147483646 w 198"/>
                <a:gd name="T47" fmla="*/ 2147483646 h 313"/>
                <a:gd name="T48" fmla="*/ 2147483646 w 198"/>
                <a:gd name="T49" fmla="*/ 2147483646 h 31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8" h="313">
                  <a:moveTo>
                    <a:pt x="36" y="313"/>
                  </a:moveTo>
                  <a:lnTo>
                    <a:pt x="60" y="307"/>
                  </a:lnTo>
                  <a:lnTo>
                    <a:pt x="96" y="295"/>
                  </a:lnTo>
                  <a:lnTo>
                    <a:pt x="102" y="283"/>
                  </a:lnTo>
                  <a:lnTo>
                    <a:pt x="132" y="277"/>
                  </a:lnTo>
                  <a:lnTo>
                    <a:pt x="180" y="247"/>
                  </a:lnTo>
                  <a:lnTo>
                    <a:pt x="162" y="211"/>
                  </a:lnTo>
                  <a:lnTo>
                    <a:pt x="168" y="193"/>
                  </a:lnTo>
                  <a:lnTo>
                    <a:pt x="174" y="162"/>
                  </a:lnTo>
                  <a:lnTo>
                    <a:pt x="192" y="150"/>
                  </a:lnTo>
                  <a:lnTo>
                    <a:pt x="198" y="78"/>
                  </a:lnTo>
                  <a:lnTo>
                    <a:pt x="54" y="0"/>
                  </a:lnTo>
                  <a:lnTo>
                    <a:pt x="30" y="12"/>
                  </a:lnTo>
                  <a:lnTo>
                    <a:pt x="30" y="18"/>
                  </a:lnTo>
                  <a:lnTo>
                    <a:pt x="36" y="48"/>
                  </a:lnTo>
                  <a:lnTo>
                    <a:pt x="48" y="60"/>
                  </a:lnTo>
                  <a:lnTo>
                    <a:pt x="36" y="13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6" y="168"/>
                  </a:lnTo>
                  <a:lnTo>
                    <a:pt x="0" y="175"/>
                  </a:lnTo>
                  <a:lnTo>
                    <a:pt x="12" y="193"/>
                  </a:lnTo>
                  <a:lnTo>
                    <a:pt x="30" y="199"/>
                  </a:lnTo>
                  <a:lnTo>
                    <a:pt x="24" y="217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5" name="Freeform 372"/>
            <p:cNvSpPr>
              <a:spLocks/>
            </p:cNvSpPr>
            <p:nvPr/>
          </p:nvSpPr>
          <p:spPr bwMode="auto">
            <a:xfrm>
              <a:off x="8359431" y="4141548"/>
              <a:ext cx="303625" cy="269755"/>
            </a:xfrm>
            <a:custGeom>
              <a:avLst/>
              <a:gdLst>
                <a:gd name="T0" fmla="*/ 2147483646 w 51"/>
                <a:gd name="T1" fmla="*/ 2147483646 h 45"/>
                <a:gd name="T2" fmla="*/ 2147483646 w 51"/>
                <a:gd name="T3" fmla="*/ 2147483646 h 45"/>
                <a:gd name="T4" fmla="*/ 2147483646 w 51"/>
                <a:gd name="T5" fmla="*/ 2147483646 h 45"/>
                <a:gd name="T6" fmla="*/ 2147483646 w 51"/>
                <a:gd name="T7" fmla="*/ 2147483646 h 45"/>
                <a:gd name="T8" fmla="*/ 2147483646 w 51"/>
                <a:gd name="T9" fmla="*/ 0 h 45"/>
                <a:gd name="T10" fmla="*/ 2147483646 w 51"/>
                <a:gd name="T11" fmla="*/ 2147483646 h 45"/>
                <a:gd name="T12" fmla="*/ 2147483646 w 51"/>
                <a:gd name="T13" fmla="*/ 2147483646 h 45"/>
                <a:gd name="T14" fmla="*/ 2147483646 w 51"/>
                <a:gd name="T15" fmla="*/ 2147483646 h 45"/>
                <a:gd name="T16" fmla="*/ 2147483646 w 51"/>
                <a:gd name="T17" fmla="*/ 2147483646 h 45"/>
                <a:gd name="T18" fmla="*/ 2147483646 w 51"/>
                <a:gd name="T19" fmla="*/ 2147483646 h 45"/>
                <a:gd name="T20" fmla="*/ 2147483646 w 51"/>
                <a:gd name="T21" fmla="*/ 2147483646 h 45"/>
                <a:gd name="T22" fmla="*/ 2147483646 w 51"/>
                <a:gd name="T23" fmla="*/ 2147483646 h 45"/>
                <a:gd name="T24" fmla="*/ 2147483646 w 51"/>
                <a:gd name="T25" fmla="*/ 2147483646 h 45"/>
                <a:gd name="T26" fmla="*/ 2147483646 w 51"/>
                <a:gd name="T27" fmla="*/ 2147483646 h 45"/>
                <a:gd name="T28" fmla="*/ 2147483646 w 51"/>
                <a:gd name="T29" fmla="*/ 2147483646 h 45"/>
                <a:gd name="T30" fmla="*/ 2147483646 w 51"/>
                <a:gd name="T31" fmla="*/ 2147483646 h 45"/>
                <a:gd name="T32" fmla="*/ 2147483646 w 51"/>
                <a:gd name="T33" fmla="*/ 2147483646 h 45"/>
                <a:gd name="T34" fmla="*/ 0 w 51"/>
                <a:gd name="T35" fmla="*/ 2147483646 h 45"/>
                <a:gd name="T36" fmla="*/ 2147483646 w 51"/>
                <a:gd name="T37" fmla="*/ 2147483646 h 45"/>
                <a:gd name="T38" fmla="*/ 2147483646 w 51"/>
                <a:gd name="T39" fmla="*/ 2147483646 h 45"/>
                <a:gd name="T40" fmla="*/ 2147483646 w 51"/>
                <a:gd name="T41" fmla="*/ 2147483646 h 45"/>
                <a:gd name="T42" fmla="*/ 2147483646 w 51"/>
                <a:gd name="T43" fmla="*/ 2147483646 h 45"/>
                <a:gd name="T44" fmla="*/ 2147483646 w 51"/>
                <a:gd name="T45" fmla="*/ 2147483646 h 45"/>
                <a:gd name="T46" fmla="*/ 2147483646 w 51"/>
                <a:gd name="T47" fmla="*/ 2147483646 h 45"/>
                <a:gd name="T48" fmla="*/ 2147483646 w 51"/>
                <a:gd name="T49" fmla="*/ 2147483646 h 45"/>
                <a:gd name="T50" fmla="*/ 2147483646 w 51"/>
                <a:gd name="T51" fmla="*/ 2147483646 h 45"/>
                <a:gd name="T52" fmla="*/ 2147483646 w 51"/>
                <a:gd name="T53" fmla="*/ 2147483646 h 45"/>
                <a:gd name="T54" fmla="*/ 2147483646 w 51"/>
                <a:gd name="T55" fmla="*/ 2147483646 h 45"/>
                <a:gd name="T56" fmla="*/ 2147483646 w 51"/>
                <a:gd name="T57" fmla="*/ 2147483646 h 45"/>
                <a:gd name="T58" fmla="*/ 2147483646 w 51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1" h="45">
                  <a:moveTo>
                    <a:pt x="48" y="1"/>
                  </a:moveTo>
                  <a:cubicBezTo>
                    <a:pt x="47" y="1"/>
                    <a:pt x="47" y="1"/>
                    <a:pt x="47" y="1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50" y="19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49" y="16"/>
                    <a:pt x="49" y="16"/>
                    <a:pt x="49" y="16"/>
                  </a:cubicBezTo>
                  <a:lnTo>
                    <a:pt x="48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6" name="Freeform 373"/>
            <p:cNvSpPr>
              <a:spLocks/>
            </p:cNvSpPr>
            <p:nvPr/>
          </p:nvSpPr>
          <p:spPr bwMode="auto">
            <a:xfrm>
              <a:off x="8424753" y="4053242"/>
              <a:ext cx="180240" cy="179030"/>
            </a:xfrm>
            <a:custGeom>
              <a:avLst/>
              <a:gdLst>
                <a:gd name="T0" fmla="*/ 2147483646 w 180"/>
                <a:gd name="T1" fmla="*/ 2147483646 h 180"/>
                <a:gd name="T2" fmla="*/ 2147483646 w 180"/>
                <a:gd name="T3" fmla="*/ 2147483646 h 180"/>
                <a:gd name="T4" fmla="*/ 2147483646 w 180"/>
                <a:gd name="T5" fmla="*/ 2147483646 h 180"/>
                <a:gd name="T6" fmla="*/ 2147483646 w 180"/>
                <a:gd name="T7" fmla="*/ 2147483646 h 180"/>
                <a:gd name="T8" fmla="*/ 2147483646 w 180"/>
                <a:gd name="T9" fmla="*/ 2147483646 h 180"/>
                <a:gd name="T10" fmla="*/ 2147483646 w 180"/>
                <a:gd name="T11" fmla="*/ 2147483646 h 180"/>
                <a:gd name="T12" fmla="*/ 2147483646 w 180"/>
                <a:gd name="T13" fmla="*/ 2147483646 h 180"/>
                <a:gd name="T14" fmla="*/ 2147483646 w 180"/>
                <a:gd name="T15" fmla="*/ 0 h 180"/>
                <a:gd name="T16" fmla="*/ 2147483646 w 180"/>
                <a:gd name="T17" fmla="*/ 2147483646 h 180"/>
                <a:gd name="T18" fmla="*/ 2147483646 w 180"/>
                <a:gd name="T19" fmla="*/ 2147483646 h 180"/>
                <a:gd name="T20" fmla="*/ 2147483646 w 180"/>
                <a:gd name="T21" fmla="*/ 2147483646 h 180"/>
                <a:gd name="T22" fmla="*/ 0 w 180"/>
                <a:gd name="T23" fmla="*/ 2147483646 h 180"/>
                <a:gd name="T24" fmla="*/ 0 w 180"/>
                <a:gd name="T25" fmla="*/ 2147483646 h 180"/>
                <a:gd name="T26" fmla="*/ 2147483646 w 180"/>
                <a:gd name="T27" fmla="*/ 2147483646 h 180"/>
                <a:gd name="T28" fmla="*/ 2147483646 w 180"/>
                <a:gd name="T29" fmla="*/ 2147483646 h 180"/>
                <a:gd name="T30" fmla="*/ 2147483646 w 180"/>
                <a:gd name="T31" fmla="*/ 2147483646 h 180"/>
                <a:gd name="T32" fmla="*/ 2147483646 w 180"/>
                <a:gd name="T33" fmla="*/ 2147483646 h 180"/>
                <a:gd name="T34" fmla="*/ 2147483646 w 180"/>
                <a:gd name="T35" fmla="*/ 2147483646 h 180"/>
                <a:gd name="T36" fmla="*/ 2147483646 w 180"/>
                <a:gd name="T37" fmla="*/ 2147483646 h 180"/>
                <a:gd name="T38" fmla="*/ 2147483646 w 180"/>
                <a:gd name="T39" fmla="*/ 2147483646 h 180"/>
                <a:gd name="T40" fmla="*/ 2147483646 w 180"/>
                <a:gd name="T41" fmla="*/ 2147483646 h 180"/>
                <a:gd name="T42" fmla="*/ 2147483646 w 18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0" h="180">
                  <a:moveTo>
                    <a:pt x="144" y="54"/>
                  </a:moveTo>
                  <a:lnTo>
                    <a:pt x="132" y="54"/>
                  </a:lnTo>
                  <a:lnTo>
                    <a:pt x="114" y="30"/>
                  </a:lnTo>
                  <a:lnTo>
                    <a:pt x="102" y="6"/>
                  </a:lnTo>
                  <a:lnTo>
                    <a:pt x="96" y="6"/>
                  </a:lnTo>
                  <a:lnTo>
                    <a:pt x="84" y="12"/>
                  </a:lnTo>
                  <a:lnTo>
                    <a:pt x="96" y="6"/>
                  </a:lnTo>
                  <a:lnTo>
                    <a:pt x="84" y="0"/>
                  </a:lnTo>
                  <a:lnTo>
                    <a:pt x="66" y="6"/>
                  </a:lnTo>
                  <a:lnTo>
                    <a:pt x="18" y="18"/>
                  </a:lnTo>
                  <a:lnTo>
                    <a:pt x="12" y="84"/>
                  </a:lnTo>
                  <a:lnTo>
                    <a:pt x="0" y="90"/>
                  </a:lnTo>
                  <a:lnTo>
                    <a:pt x="0" y="144"/>
                  </a:lnTo>
                  <a:lnTo>
                    <a:pt x="12" y="168"/>
                  </a:lnTo>
                  <a:lnTo>
                    <a:pt x="18" y="180"/>
                  </a:lnTo>
                  <a:lnTo>
                    <a:pt x="36" y="180"/>
                  </a:lnTo>
                  <a:lnTo>
                    <a:pt x="66" y="162"/>
                  </a:lnTo>
                  <a:lnTo>
                    <a:pt x="90" y="162"/>
                  </a:lnTo>
                  <a:lnTo>
                    <a:pt x="138" y="120"/>
                  </a:lnTo>
                  <a:lnTo>
                    <a:pt x="180" y="90"/>
                  </a:lnTo>
                  <a:lnTo>
                    <a:pt x="150" y="78"/>
                  </a:lnTo>
                  <a:lnTo>
                    <a:pt x="144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7" name="Freeform 374"/>
            <p:cNvSpPr>
              <a:spLocks/>
            </p:cNvSpPr>
            <p:nvPr/>
          </p:nvSpPr>
          <p:spPr bwMode="auto">
            <a:xfrm>
              <a:off x="8609831" y="3915341"/>
              <a:ext cx="204434" cy="321771"/>
            </a:xfrm>
            <a:custGeom>
              <a:avLst/>
              <a:gdLst>
                <a:gd name="T0" fmla="*/ 2147483646 w 34"/>
                <a:gd name="T1" fmla="*/ 2147483646 h 54"/>
                <a:gd name="T2" fmla="*/ 2147483646 w 34"/>
                <a:gd name="T3" fmla="*/ 2147483646 h 54"/>
                <a:gd name="T4" fmla="*/ 2147483646 w 34"/>
                <a:gd name="T5" fmla="*/ 2147483646 h 54"/>
                <a:gd name="T6" fmla="*/ 2147483646 w 34"/>
                <a:gd name="T7" fmla="*/ 2147483646 h 54"/>
                <a:gd name="T8" fmla="*/ 2147483646 w 34"/>
                <a:gd name="T9" fmla="*/ 2147483646 h 54"/>
                <a:gd name="T10" fmla="*/ 2147483646 w 34"/>
                <a:gd name="T11" fmla="*/ 2147483646 h 54"/>
                <a:gd name="T12" fmla="*/ 2147483646 w 34"/>
                <a:gd name="T13" fmla="*/ 2147483646 h 54"/>
                <a:gd name="T14" fmla="*/ 2147483646 w 34"/>
                <a:gd name="T15" fmla="*/ 2147483646 h 54"/>
                <a:gd name="T16" fmla="*/ 2147483646 w 34"/>
                <a:gd name="T17" fmla="*/ 2147483646 h 54"/>
                <a:gd name="T18" fmla="*/ 2147483646 w 34"/>
                <a:gd name="T19" fmla="*/ 2147483646 h 54"/>
                <a:gd name="T20" fmla="*/ 2147483646 w 34"/>
                <a:gd name="T21" fmla="*/ 2147483646 h 54"/>
                <a:gd name="T22" fmla="*/ 2147483646 w 34"/>
                <a:gd name="T23" fmla="*/ 2147483646 h 54"/>
                <a:gd name="T24" fmla="*/ 0 w 34"/>
                <a:gd name="T25" fmla="*/ 2147483646 h 54"/>
                <a:gd name="T26" fmla="*/ 0 w 34"/>
                <a:gd name="T27" fmla="*/ 2147483646 h 54"/>
                <a:gd name="T28" fmla="*/ 2147483646 w 34"/>
                <a:gd name="T29" fmla="*/ 2147483646 h 54"/>
                <a:gd name="T30" fmla="*/ 2147483646 w 34"/>
                <a:gd name="T31" fmla="*/ 2147483646 h 54"/>
                <a:gd name="T32" fmla="*/ 2147483646 w 34"/>
                <a:gd name="T33" fmla="*/ 2147483646 h 54"/>
                <a:gd name="T34" fmla="*/ 2147483646 w 34"/>
                <a:gd name="T35" fmla="*/ 2147483646 h 54"/>
                <a:gd name="T36" fmla="*/ 2147483646 w 34"/>
                <a:gd name="T37" fmla="*/ 2147483646 h 54"/>
                <a:gd name="T38" fmla="*/ 2147483646 w 34"/>
                <a:gd name="T39" fmla="*/ 2147483646 h 54"/>
                <a:gd name="T40" fmla="*/ 2147483646 w 34"/>
                <a:gd name="T41" fmla="*/ 2147483646 h 54"/>
                <a:gd name="T42" fmla="*/ 2147483646 w 34"/>
                <a:gd name="T43" fmla="*/ 2147483646 h 54"/>
                <a:gd name="T44" fmla="*/ 2147483646 w 34"/>
                <a:gd name="T45" fmla="*/ 2147483646 h 54"/>
                <a:gd name="T46" fmla="*/ 2147483646 w 34"/>
                <a:gd name="T47" fmla="*/ 2147483646 h 54"/>
                <a:gd name="T48" fmla="*/ 2147483646 w 34"/>
                <a:gd name="T49" fmla="*/ 2147483646 h 54"/>
                <a:gd name="T50" fmla="*/ 2147483646 w 34"/>
                <a:gd name="T51" fmla="*/ 2147483646 h 54"/>
                <a:gd name="T52" fmla="*/ 2147483646 w 34"/>
                <a:gd name="T53" fmla="*/ 2147483646 h 54"/>
                <a:gd name="T54" fmla="*/ 2147483646 w 34"/>
                <a:gd name="T55" fmla="*/ 2147483646 h 54"/>
                <a:gd name="T56" fmla="*/ 2147483646 w 34"/>
                <a:gd name="T57" fmla="*/ 2147483646 h 54"/>
                <a:gd name="T58" fmla="*/ 2147483646 w 34"/>
                <a:gd name="T59" fmla="*/ 2147483646 h 54"/>
                <a:gd name="T60" fmla="*/ 2147483646 w 34"/>
                <a:gd name="T61" fmla="*/ 2147483646 h 54"/>
                <a:gd name="T62" fmla="*/ 2147483646 w 34"/>
                <a:gd name="T63" fmla="*/ 2147483646 h 54"/>
                <a:gd name="T64" fmla="*/ 2147483646 w 34"/>
                <a:gd name="T65" fmla="*/ 2147483646 h 54"/>
                <a:gd name="T66" fmla="*/ 2147483646 w 34"/>
                <a:gd name="T67" fmla="*/ 2147483646 h 54"/>
                <a:gd name="T68" fmla="*/ 2147483646 w 34"/>
                <a:gd name="T69" fmla="*/ 0 h 54"/>
                <a:gd name="T70" fmla="*/ 2147483646 w 34"/>
                <a:gd name="T71" fmla="*/ 0 h 54"/>
                <a:gd name="T72" fmla="*/ 2147483646 w 34"/>
                <a:gd name="T73" fmla="*/ 2147483646 h 54"/>
                <a:gd name="T74" fmla="*/ 2147483646 w 34"/>
                <a:gd name="T75" fmla="*/ 2147483646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4" h="54">
                  <a:moveTo>
                    <a:pt x="22" y="2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0" y="51"/>
                    <a:pt x="9" y="51"/>
                    <a:pt x="9" y="51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8" name="Freeform 375"/>
            <p:cNvSpPr>
              <a:spLocks/>
            </p:cNvSpPr>
            <p:nvPr/>
          </p:nvSpPr>
          <p:spPr bwMode="auto">
            <a:xfrm>
              <a:off x="8609831" y="3731472"/>
              <a:ext cx="198385" cy="202014"/>
            </a:xfrm>
            <a:custGeom>
              <a:avLst/>
              <a:gdLst>
                <a:gd name="T0" fmla="*/ 2147483646 w 33"/>
                <a:gd name="T1" fmla="*/ 2147483646 h 34"/>
                <a:gd name="T2" fmla="*/ 2147483646 w 33"/>
                <a:gd name="T3" fmla="*/ 2147483646 h 34"/>
                <a:gd name="T4" fmla="*/ 2147483646 w 33"/>
                <a:gd name="T5" fmla="*/ 2147483646 h 34"/>
                <a:gd name="T6" fmla="*/ 2147483646 w 33"/>
                <a:gd name="T7" fmla="*/ 2147483646 h 34"/>
                <a:gd name="T8" fmla="*/ 2147483646 w 33"/>
                <a:gd name="T9" fmla="*/ 0 h 34"/>
                <a:gd name="T10" fmla="*/ 2147483646 w 33"/>
                <a:gd name="T11" fmla="*/ 2147483646 h 34"/>
                <a:gd name="T12" fmla="*/ 2147483646 w 33"/>
                <a:gd name="T13" fmla="*/ 2147483646 h 34"/>
                <a:gd name="T14" fmla="*/ 2147483646 w 33"/>
                <a:gd name="T15" fmla="*/ 2147483646 h 34"/>
                <a:gd name="T16" fmla="*/ 2147483646 w 33"/>
                <a:gd name="T17" fmla="*/ 2147483646 h 34"/>
                <a:gd name="T18" fmla="*/ 2147483646 w 33"/>
                <a:gd name="T19" fmla="*/ 2147483646 h 34"/>
                <a:gd name="T20" fmla="*/ 2147483646 w 33"/>
                <a:gd name="T21" fmla="*/ 2147483646 h 34"/>
                <a:gd name="T22" fmla="*/ 0 w 33"/>
                <a:gd name="T23" fmla="*/ 2147483646 h 34"/>
                <a:gd name="T24" fmla="*/ 2147483646 w 33"/>
                <a:gd name="T25" fmla="*/ 2147483646 h 34"/>
                <a:gd name="T26" fmla="*/ 2147483646 w 33"/>
                <a:gd name="T27" fmla="*/ 2147483646 h 34"/>
                <a:gd name="T28" fmla="*/ 2147483646 w 33"/>
                <a:gd name="T29" fmla="*/ 2147483646 h 34"/>
                <a:gd name="T30" fmla="*/ 2147483646 w 33"/>
                <a:gd name="T31" fmla="*/ 2147483646 h 34"/>
                <a:gd name="T32" fmla="*/ 2147483646 w 33"/>
                <a:gd name="T33" fmla="*/ 2147483646 h 34"/>
                <a:gd name="T34" fmla="*/ 2147483646 w 33"/>
                <a:gd name="T35" fmla="*/ 2147483646 h 34"/>
                <a:gd name="T36" fmla="*/ 2147483646 w 33"/>
                <a:gd name="T37" fmla="*/ 2147483646 h 34"/>
                <a:gd name="T38" fmla="*/ 2147483646 w 33"/>
                <a:gd name="T39" fmla="*/ 2147483646 h 34"/>
                <a:gd name="T40" fmla="*/ 2147483646 w 33"/>
                <a:gd name="T41" fmla="*/ 2147483646 h 34"/>
                <a:gd name="T42" fmla="*/ 2147483646 w 33"/>
                <a:gd name="T43" fmla="*/ 2147483646 h 34"/>
                <a:gd name="T44" fmla="*/ 2147483646 w 33"/>
                <a:gd name="T45" fmla="*/ 2147483646 h 34"/>
                <a:gd name="T46" fmla="*/ 2147483646 w 33"/>
                <a:gd name="T47" fmla="*/ 2147483646 h 34"/>
                <a:gd name="T48" fmla="*/ 2147483646 w 33"/>
                <a:gd name="T49" fmla="*/ 2147483646 h 34"/>
                <a:gd name="T50" fmla="*/ 2147483646 w 33"/>
                <a:gd name="T51" fmla="*/ 2147483646 h 34"/>
                <a:gd name="T52" fmla="*/ 2147483646 w 33"/>
                <a:gd name="T53" fmla="*/ 2147483646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3" h="34">
                  <a:moveTo>
                    <a:pt x="25" y="6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6"/>
                    <a:pt x="9" y="26"/>
                  </a:cubicBezTo>
                  <a:cubicBezTo>
                    <a:pt x="9" y="26"/>
                    <a:pt x="14" y="27"/>
                    <a:pt x="14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28" y="15"/>
                    <a:pt x="28" y="14"/>
                  </a:cubicBezTo>
                  <a:cubicBezTo>
                    <a:pt x="28" y="13"/>
                    <a:pt x="29" y="12"/>
                    <a:pt x="30" y="12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25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39" name="Freeform 376"/>
            <p:cNvSpPr>
              <a:spLocks/>
            </p:cNvSpPr>
            <p:nvPr/>
          </p:nvSpPr>
          <p:spPr bwMode="auto">
            <a:xfrm>
              <a:off x="8274754" y="3825825"/>
              <a:ext cx="227417" cy="227417"/>
            </a:xfrm>
            <a:custGeom>
              <a:avLst/>
              <a:gdLst>
                <a:gd name="T0" fmla="*/ 2147483646 w 38"/>
                <a:gd name="T1" fmla="*/ 2147483646 h 38"/>
                <a:gd name="T2" fmla="*/ 2147483646 w 38"/>
                <a:gd name="T3" fmla="*/ 2147483646 h 38"/>
                <a:gd name="T4" fmla="*/ 2147483646 w 38"/>
                <a:gd name="T5" fmla="*/ 2147483646 h 38"/>
                <a:gd name="T6" fmla="*/ 2147483646 w 38"/>
                <a:gd name="T7" fmla="*/ 2147483646 h 38"/>
                <a:gd name="T8" fmla="*/ 2147483646 w 38"/>
                <a:gd name="T9" fmla="*/ 2147483646 h 38"/>
                <a:gd name="T10" fmla="*/ 2147483646 w 38"/>
                <a:gd name="T11" fmla="*/ 2147483646 h 38"/>
                <a:gd name="T12" fmla="*/ 2147483646 w 38"/>
                <a:gd name="T13" fmla="*/ 2147483646 h 38"/>
                <a:gd name="T14" fmla="*/ 2147483646 w 38"/>
                <a:gd name="T15" fmla="*/ 2147483646 h 38"/>
                <a:gd name="T16" fmla="*/ 2147483646 w 38"/>
                <a:gd name="T17" fmla="*/ 2147483646 h 38"/>
                <a:gd name="T18" fmla="*/ 2147483646 w 38"/>
                <a:gd name="T19" fmla="*/ 2147483646 h 38"/>
                <a:gd name="T20" fmla="*/ 2147483646 w 38"/>
                <a:gd name="T21" fmla="*/ 2147483646 h 38"/>
                <a:gd name="T22" fmla="*/ 2147483646 w 38"/>
                <a:gd name="T23" fmla="*/ 2147483646 h 38"/>
                <a:gd name="T24" fmla="*/ 2147483646 w 38"/>
                <a:gd name="T25" fmla="*/ 2147483646 h 38"/>
                <a:gd name="T26" fmla="*/ 2147483646 w 38"/>
                <a:gd name="T27" fmla="*/ 2147483646 h 38"/>
                <a:gd name="T28" fmla="*/ 2147483646 w 38"/>
                <a:gd name="T29" fmla="*/ 2147483646 h 38"/>
                <a:gd name="T30" fmla="*/ 2147483646 w 38"/>
                <a:gd name="T31" fmla="*/ 2147483646 h 38"/>
                <a:gd name="T32" fmla="*/ 2147483646 w 38"/>
                <a:gd name="T33" fmla="*/ 0 h 38"/>
                <a:gd name="T34" fmla="*/ 2147483646 w 38"/>
                <a:gd name="T35" fmla="*/ 0 h 38"/>
                <a:gd name="T36" fmla="*/ 2147483646 w 38"/>
                <a:gd name="T37" fmla="*/ 2147483646 h 38"/>
                <a:gd name="T38" fmla="*/ 2147483646 w 38"/>
                <a:gd name="T39" fmla="*/ 2147483646 h 38"/>
                <a:gd name="T40" fmla="*/ 2147483646 w 38"/>
                <a:gd name="T41" fmla="*/ 2147483646 h 38"/>
                <a:gd name="T42" fmla="*/ 0 w 38"/>
                <a:gd name="T43" fmla="*/ 2147483646 h 38"/>
                <a:gd name="T44" fmla="*/ 0 w 38"/>
                <a:gd name="T45" fmla="*/ 2147483646 h 38"/>
                <a:gd name="T46" fmla="*/ 2147483646 w 38"/>
                <a:gd name="T47" fmla="*/ 2147483646 h 38"/>
                <a:gd name="T48" fmla="*/ 2147483646 w 38"/>
                <a:gd name="T49" fmla="*/ 2147483646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8" h="38">
                  <a:moveTo>
                    <a:pt x="4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5" y="4"/>
                    <a:pt x="24" y="4"/>
                  </a:cubicBezTo>
                  <a:cubicBezTo>
                    <a:pt x="24" y="4"/>
                    <a:pt x="22" y="6"/>
                    <a:pt x="21" y="6"/>
                  </a:cubicBezTo>
                  <a:cubicBezTo>
                    <a:pt x="20" y="7"/>
                    <a:pt x="19" y="6"/>
                    <a:pt x="18" y="6"/>
                  </a:cubicBezTo>
                  <a:cubicBezTo>
                    <a:pt x="17" y="6"/>
                    <a:pt x="13" y="0"/>
                    <a:pt x="12" y="0"/>
                  </a:cubicBezTo>
                  <a:cubicBezTo>
                    <a:pt x="11" y="0"/>
                    <a:pt x="4" y="0"/>
                    <a:pt x="4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4" y="3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0" name="Freeform 377"/>
            <p:cNvSpPr>
              <a:spLocks/>
            </p:cNvSpPr>
            <p:nvPr/>
          </p:nvSpPr>
          <p:spPr bwMode="auto">
            <a:xfrm>
              <a:off x="8274754" y="3611715"/>
              <a:ext cx="353222" cy="350803"/>
            </a:xfrm>
            <a:custGeom>
              <a:avLst/>
              <a:gdLst>
                <a:gd name="T0" fmla="*/ 2147483646 w 59"/>
                <a:gd name="T1" fmla="*/ 2147483646 h 59"/>
                <a:gd name="T2" fmla="*/ 2147483646 w 59"/>
                <a:gd name="T3" fmla="*/ 2147483646 h 59"/>
                <a:gd name="T4" fmla="*/ 2147483646 w 59"/>
                <a:gd name="T5" fmla="*/ 2147483646 h 59"/>
                <a:gd name="T6" fmla="*/ 2147483646 w 59"/>
                <a:gd name="T7" fmla="*/ 2147483646 h 59"/>
                <a:gd name="T8" fmla="*/ 2147483646 w 59"/>
                <a:gd name="T9" fmla="*/ 2147483646 h 59"/>
                <a:gd name="T10" fmla="*/ 2147483646 w 59"/>
                <a:gd name="T11" fmla="*/ 2147483646 h 59"/>
                <a:gd name="T12" fmla="*/ 0 w 59"/>
                <a:gd name="T13" fmla="*/ 2147483646 h 59"/>
                <a:gd name="T14" fmla="*/ 2147483646 w 59"/>
                <a:gd name="T15" fmla="*/ 2147483646 h 59"/>
                <a:gd name="T16" fmla="*/ 2147483646 w 59"/>
                <a:gd name="T17" fmla="*/ 2147483646 h 59"/>
                <a:gd name="T18" fmla="*/ 2147483646 w 59"/>
                <a:gd name="T19" fmla="*/ 2147483646 h 59"/>
                <a:gd name="T20" fmla="*/ 2147483646 w 59"/>
                <a:gd name="T21" fmla="*/ 2147483646 h 59"/>
                <a:gd name="T22" fmla="*/ 2147483646 w 59"/>
                <a:gd name="T23" fmla="*/ 2147483646 h 59"/>
                <a:gd name="T24" fmla="*/ 2147483646 w 59"/>
                <a:gd name="T25" fmla="*/ 2147483646 h 59"/>
                <a:gd name="T26" fmla="*/ 2147483646 w 59"/>
                <a:gd name="T27" fmla="*/ 2147483646 h 59"/>
                <a:gd name="T28" fmla="*/ 2147483646 w 59"/>
                <a:gd name="T29" fmla="*/ 2147483646 h 59"/>
                <a:gd name="T30" fmla="*/ 2147483646 w 59"/>
                <a:gd name="T31" fmla="*/ 2147483646 h 59"/>
                <a:gd name="T32" fmla="*/ 2147483646 w 59"/>
                <a:gd name="T33" fmla="*/ 2147483646 h 59"/>
                <a:gd name="T34" fmla="*/ 2147483646 w 59"/>
                <a:gd name="T35" fmla="*/ 2147483646 h 59"/>
                <a:gd name="T36" fmla="*/ 2147483646 w 59"/>
                <a:gd name="T37" fmla="*/ 2147483646 h 59"/>
                <a:gd name="T38" fmla="*/ 2147483646 w 59"/>
                <a:gd name="T39" fmla="*/ 2147483646 h 59"/>
                <a:gd name="T40" fmla="*/ 2147483646 w 59"/>
                <a:gd name="T41" fmla="*/ 2147483646 h 59"/>
                <a:gd name="T42" fmla="*/ 2147483646 w 59"/>
                <a:gd name="T43" fmla="*/ 2147483646 h 59"/>
                <a:gd name="T44" fmla="*/ 2147483646 w 59"/>
                <a:gd name="T45" fmla="*/ 2147483646 h 59"/>
                <a:gd name="T46" fmla="*/ 2147483646 w 59"/>
                <a:gd name="T47" fmla="*/ 2147483646 h 59"/>
                <a:gd name="T48" fmla="*/ 2147483646 w 59"/>
                <a:gd name="T49" fmla="*/ 2147483646 h 59"/>
                <a:gd name="T50" fmla="*/ 2147483646 w 59"/>
                <a:gd name="T51" fmla="*/ 2147483646 h 59"/>
                <a:gd name="T52" fmla="*/ 2147483646 w 59"/>
                <a:gd name="T53" fmla="*/ 2147483646 h 59"/>
                <a:gd name="T54" fmla="*/ 2147483646 w 59"/>
                <a:gd name="T55" fmla="*/ 2147483646 h 59"/>
                <a:gd name="T56" fmla="*/ 2147483646 w 59"/>
                <a:gd name="T57" fmla="*/ 2147483646 h 59"/>
                <a:gd name="T58" fmla="*/ 2147483646 w 59"/>
                <a:gd name="T59" fmla="*/ 2147483646 h 59"/>
                <a:gd name="T60" fmla="*/ 2147483646 w 59"/>
                <a:gd name="T61" fmla="*/ 2147483646 h 59"/>
                <a:gd name="T62" fmla="*/ 2147483646 w 59"/>
                <a:gd name="T63" fmla="*/ 2147483646 h 59"/>
                <a:gd name="T64" fmla="*/ 2147483646 w 59"/>
                <a:gd name="T65" fmla="*/ 2147483646 h 59"/>
                <a:gd name="T66" fmla="*/ 2147483646 w 59"/>
                <a:gd name="T67" fmla="*/ 2147483646 h 59"/>
                <a:gd name="T68" fmla="*/ 2147483646 w 59"/>
                <a:gd name="T69" fmla="*/ 0 h 59"/>
                <a:gd name="T70" fmla="*/ 2147483646 w 59"/>
                <a:gd name="T71" fmla="*/ 2147483646 h 59"/>
                <a:gd name="T72" fmla="*/ 2147483646 w 59"/>
                <a:gd name="T73" fmla="*/ 2147483646 h 59"/>
                <a:gd name="T74" fmla="*/ 2147483646 w 59"/>
                <a:gd name="T75" fmla="*/ 2147483646 h 59"/>
                <a:gd name="T76" fmla="*/ 2147483646 w 59"/>
                <a:gd name="T77" fmla="*/ 2147483646 h 59"/>
                <a:gd name="T78" fmla="*/ 2147483646 w 59"/>
                <a:gd name="T79" fmla="*/ 2147483646 h 5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9" h="59">
                  <a:moveTo>
                    <a:pt x="21" y="6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11" y="36"/>
                    <a:pt x="12" y="36"/>
                  </a:cubicBezTo>
                  <a:cubicBezTo>
                    <a:pt x="13" y="36"/>
                    <a:pt x="17" y="42"/>
                    <a:pt x="18" y="42"/>
                  </a:cubicBezTo>
                  <a:cubicBezTo>
                    <a:pt x="19" y="42"/>
                    <a:pt x="20" y="43"/>
                    <a:pt x="21" y="42"/>
                  </a:cubicBezTo>
                  <a:cubicBezTo>
                    <a:pt x="22" y="42"/>
                    <a:pt x="24" y="40"/>
                    <a:pt x="24" y="40"/>
                  </a:cubicBezTo>
                  <a:cubicBezTo>
                    <a:pt x="25" y="40"/>
                    <a:pt x="30" y="40"/>
                    <a:pt x="30" y="40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6"/>
                    <a:pt x="21" y="6"/>
                    <a:pt x="21" y="6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1" name="Freeform 378"/>
            <p:cNvSpPr>
              <a:spLocks/>
            </p:cNvSpPr>
            <p:nvPr/>
          </p:nvSpPr>
          <p:spPr bwMode="auto">
            <a:xfrm>
              <a:off x="8669105" y="3373411"/>
              <a:ext cx="281851" cy="269756"/>
            </a:xfrm>
            <a:custGeom>
              <a:avLst/>
              <a:gdLst>
                <a:gd name="T0" fmla="*/ 2147483646 w 47"/>
                <a:gd name="T1" fmla="*/ 2147483646 h 45"/>
                <a:gd name="T2" fmla="*/ 2147483646 w 47"/>
                <a:gd name="T3" fmla="*/ 2147483646 h 45"/>
                <a:gd name="T4" fmla="*/ 2147483646 w 47"/>
                <a:gd name="T5" fmla="*/ 2147483646 h 45"/>
                <a:gd name="T6" fmla="*/ 2147483646 w 47"/>
                <a:gd name="T7" fmla="*/ 2147483646 h 45"/>
                <a:gd name="T8" fmla="*/ 2147483646 w 47"/>
                <a:gd name="T9" fmla="*/ 2147483646 h 45"/>
                <a:gd name="T10" fmla="*/ 2147483646 w 47"/>
                <a:gd name="T11" fmla="*/ 2147483646 h 45"/>
                <a:gd name="T12" fmla="*/ 2147483646 w 47"/>
                <a:gd name="T13" fmla="*/ 2147483646 h 45"/>
                <a:gd name="T14" fmla="*/ 2147483646 w 47"/>
                <a:gd name="T15" fmla="*/ 2147483646 h 45"/>
                <a:gd name="T16" fmla="*/ 2147483646 w 47"/>
                <a:gd name="T17" fmla="*/ 2147483646 h 45"/>
                <a:gd name="T18" fmla="*/ 2147483646 w 47"/>
                <a:gd name="T19" fmla="*/ 2147483646 h 45"/>
                <a:gd name="T20" fmla="*/ 2147483646 w 47"/>
                <a:gd name="T21" fmla="*/ 2147483646 h 45"/>
                <a:gd name="T22" fmla="*/ 2147483646 w 47"/>
                <a:gd name="T23" fmla="*/ 2147483646 h 45"/>
                <a:gd name="T24" fmla="*/ 2147483646 w 47"/>
                <a:gd name="T25" fmla="*/ 2147483646 h 45"/>
                <a:gd name="T26" fmla="*/ 2147483646 w 47"/>
                <a:gd name="T27" fmla="*/ 2147483646 h 45"/>
                <a:gd name="T28" fmla="*/ 2147483646 w 47"/>
                <a:gd name="T29" fmla="*/ 0 h 45"/>
                <a:gd name="T30" fmla="*/ 2147483646 w 47"/>
                <a:gd name="T31" fmla="*/ 0 h 45"/>
                <a:gd name="T32" fmla="*/ 2147483646 w 47"/>
                <a:gd name="T33" fmla="*/ 2147483646 h 45"/>
                <a:gd name="T34" fmla="*/ 2147483646 w 47"/>
                <a:gd name="T35" fmla="*/ 2147483646 h 45"/>
                <a:gd name="T36" fmla="*/ 2147483646 w 47"/>
                <a:gd name="T37" fmla="*/ 2147483646 h 45"/>
                <a:gd name="T38" fmla="*/ 2147483646 w 47"/>
                <a:gd name="T39" fmla="*/ 2147483646 h 45"/>
                <a:gd name="T40" fmla="*/ 2147483646 w 47"/>
                <a:gd name="T41" fmla="*/ 2147483646 h 45"/>
                <a:gd name="T42" fmla="*/ 2147483646 w 47"/>
                <a:gd name="T43" fmla="*/ 2147483646 h 45"/>
                <a:gd name="T44" fmla="*/ 2147483646 w 47"/>
                <a:gd name="T45" fmla="*/ 2147483646 h 45"/>
                <a:gd name="T46" fmla="*/ 0 w 47"/>
                <a:gd name="T47" fmla="*/ 2147483646 h 45"/>
                <a:gd name="T48" fmla="*/ 2147483646 w 47"/>
                <a:gd name="T49" fmla="*/ 2147483646 h 45"/>
                <a:gd name="T50" fmla="*/ 2147483646 w 47"/>
                <a:gd name="T51" fmla="*/ 2147483646 h 45"/>
                <a:gd name="T52" fmla="*/ 2147483646 w 47"/>
                <a:gd name="T53" fmla="*/ 2147483646 h 45"/>
                <a:gd name="T54" fmla="*/ 2147483646 w 47"/>
                <a:gd name="T55" fmla="*/ 2147483646 h 45"/>
                <a:gd name="T56" fmla="*/ 2147483646 w 47"/>
                <a:gd name="T57" fmla="*/ 2147483646 h 45"/>
                <a:gd name="T58" fmla="*/ 2147483646 w 47"/>
                <a:gd name="T59" fmla="*/ 2147483646 h 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7" h="45">
                  <a:moveTo>
                    <a:pt x="22" y="45"/>
                  </a:moveTo>
                  <a:cubicBezTo>
                    <a:pt x="23" y="45"/>
                    <a:pt x="24" y="44"/>
                    <a:pt x="24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3"/>
                    <a:pt x="21" y="45"/>
                    <a:pt x="22" y="45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2" name="Freeform 379"/>
            <p:cNvSpPr>
              <a:spLocks/>
            </p:cNvSpPr>
            <p:nvPr/>
          </p:nvSpPr>
          <p:spPr bwMode="auto">
            <a:xfrm>
              <a:off x="8687250" y="3623812"/>
              <a:ext cx="156047" cy="179030"/>
            </a:xfrm>
            <a:custGeom>
              <a:avLst/>
              <a:gdLst>
                <a:gd name="T0" fmla="*/ 2147483646 w 26"/>
                <a:gd name="T1" fmla="*/ 2147483646 h 30"/>
                <a:gd name="T2" fmla="*/ 2147483646 w 26"/>
                <a:gd name="T3" fmla="*/ 2147483646 h 30"/>
                <a:gd name="T4" fmla="*/ 2147483646 w 26"/>
                <a:gd name="T5" fmla="*/ 2147483646 h 30"/>
                <a:gd name="T6" fmla="*/ 2147483646 w 26"/>
                <a:gd name="T7" fmla="*/ 2147483646 h 30"/>
                <a:gd name="T8" fmla="*/ 2147483646 w 26"/>
                <a:gd name="T9" fmla="*/ 2147483646 h 30"/>
                <a:gd name="T10" fmla="*/ 2147483646 w 26"/>
                <a:gd name="T11" fmla="*/ 2147483646 h 30"/>
                <a:gd name="T12" fmla="*/ 2147483646 w 26"/>
                <a:gd name="T13" fmla="*/ 2147483646 h 30"/>
                <a:gd name="T14" fmla="*/ 2147483646 w 26"/>
                <a:gd name="T15" fmla="*/ 0 h 30"/>
                <a:gd name="T16" fmla="*/ 2147483646 w 26"/>
                <a:gd name="T17" fmla="*/ 2147483646 h 30"/>
                <a:gd name="T18" fmla="*/ 2147483646 w 26"/>
                <a:gd name="T19" fmla="*/ 2147483646 h 30"/>
                <a:gd name="T20" fmla="*/ 0 w 26"/>
                <a:gd name="T21" fmla="*/ 2147483646 h 30"/>
                <a:gd name="T22" fmla="*/ 2147483646 w 26"/>
                <a:gd name="T23" fmla="*/ 2147483646 h 30"/>
                <a:gd name="T24" fmla="*/ 2147483646 w 26"/>
                <a:gd name="T25" fmla="*/ 2147483646 h 30"/>
                <a:gd name="T26" fmla="*/ 0 w 26"/>
                <a:gd name="T27" fmla="*/ 2147483646 h 30"/>
                <a:gd name="T28" fmla="*/ 2147483646 w 26"/>
                <a:gd name="T29" fmla="*/ 2147483646 h 30"/>
                <a:gd name="T30" fmla="*/ 2147483646 w 26"/>
                <a:gd name="T31" fmla="*/ 2147483646 h 30"/>
                <a:gd name="T32" fmla="*/ 2147483646 w 26"/>
                <a:gd name="T33" fmla="*/ 2147483646 h 30"/>
                <a:gd name="T34" fmla="*/ 2147483646 w 26"/>
                <a:gd name="T35" fmla="*/ 2147483646 h 30"/>
                <a:gd name="T36" fmla="*/ 2147483646 w 26"/>
                <a:gd name="T37" fmla="*/ 2147483646 h 30"/>
                <a:gd name="T38" fmla="*/ 2147483646 w 26"/>
                <a:gd name="T39" fmla="*/ 2147483646 h 30"/>
                <a:gd name="T40" fmla="*/ 2147483646 w 26"/>
                <a:gd name="T41" fmla="*/ 2147483646 h 30"/>
                <a:gd name="T42" fmla="*/ 2147483646 w 26"/>
                <a:gd name="T43" fmla="*/ 2147483646 h 30"/>
                <a:gd name="T44" fmla="*/ 2147483646 w 26"/>
                <a:gd name="T45" fmla="*/ 2147483646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6" h="30">
                  <a:moveTo>
                    <a:pt x="23" y="7"/>
                  </a:moveTo>
                  <a:cubicBezTo>
                    <a:pt x="26" y="4"/>
                    <a:pt x="26" y="4"/>
                    <a:pt x="26" y="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0" y="3"/>
                    <a:pt x="19" y="3"/>
                  </a:cubicBezTo>
                  <a:cubicBezTo>
                    <a:pt x="18" y="3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8" y="29"/>
                    <a:pt x="18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17"/>
                    <a:pt x="23" y="17"/>
                    <a:pt x="23" y="17"/>
                  </a:cubicBezTo>
                  <a:lnTo>
                    <a:pt x="23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3" name="Freeform 380"/>
            <p:cNvSpPr>
              <a:spLocks/>
            </p:cNvSpPr>
            <p:nvPr/>
          </p:nvSpPr>
          <p:spPr bwMode="auto">
            <a:xfrm>
              <a:off x="8519107" y="4010904"/>
              <a:ext cx="143950" cy="136692"/>
            </a:xfrm>
            <a:custGeom>
              <a:avLst/>
              <a:gdLst>
                <a:gd name="T0" fmla="*/ 2147483646 w 24"/>
                <a:gd name="T1" fmla="*/ 2147483646 h 23"/>
                <a:gd name="T2" fmla="*/ 2147483646 w 24"/>
                <a:gd name="T3" fmla="*/ 2147483646 h 23"/>
                <a:gd name="T4" fmla="*/ 2147483646 w 24"/>
                <a:gd name="T5" fmla="*/ 2147483646 h 23"/>
                <a:gd name="T6" fmla="*/ 0 w 24"/>
                <a:gd name="T7" fmla="*/ 2147483646 h 23"/>
                <a:gd name="T8" fmla="*/ 2147483646 w 24"/>
                <a:gd name="T9" fmla="*/ 2147483646 h 23"/>
                <a:gd name="T10" fmla="*/ 2147483646 w 24"/>
                <a:gd name="T11" fmla="*/ 2147483646 h 23"/>
                <a:gd name="T12" fmla="*/ 2147483646 w 24"/>
                <a:gd name="T13" fmla="*/ 2147483646 h 23"/>
                <a:gd name="T14" fmla="*/ 2147483646 w 24"/>
                <a:gd name="T15" fmla="*/ 2147483646 h 23"/>
                <a:gd name="T16" fmla="*/ 2147483646 w 24"/>
                <a:gd name="T17" fmla="*/ 2147483646 h 23"/>
                <a:gd name="T18" fmla="*/ 2147483646 w 24"/>
                <a:gd name="T19" fmla="*/ 2147483646 h 23"/>
                <a:gd name="T20" fmla="*/ 2147483646 w 24"/>
                <a:gd name="T21" fmla="*/ 2147483646 h 23"/>
                <a:gd name="T22" fmla="*/ 2147483646 w 24"/>
                <a:gd name="T23" fmla="*/ 2147483646 h 23"/>
                <a:gd name="T24" fmla="*/ 2147483646 w 24"/>
                <a:gd name="T25" fmla="*/ 2147483646 h 23"/>
                <a:gd name="T26" fmla="*/ 2147483646 w 24"/>
                <a:gd name="T27" fmla="*/ 2147483646 h 23"/>
                <a:gd name="T28" fmla="*/ 2147483646 w 24"/>
                <a:gd name="T29" fmla="*/ 2147483646 h 23"/>
                <a:gd name="T30" fmla="*/ 2147483646 w 24"/>
                <a:gd name="T31" fmla="*/ 0 h 23"/>
                <a:gd name="T32" fmla="*/ 2147483646 w 24"/>
                <a:gd name="T33" fmla="*/ 2147483646 h 23"/>
                <a:gd name="T34" fmla="*/ 2147483646 w 24"/>
                <a:gd name="T35" fmla="*/ 2147483646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" h="23">
                  <a:moveTo>
                    <a:pt x="9" y="5"/>
                  </a:moveTo>
                  <a:cubicBezTo>
                    <a:pt x="9" y="5"/>
                    <a:pt x="6" y="8"/>
                    <a:pt x="6" y="8"/>
                  </a:cubicBezTo>
                  <a:cubicBezTo>
                    <a:pt x="5" y="8"/>
                    <a:pt x="2" y="7"/>
                    <a:pt x="2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3" y="1"/>
                    <a:pt x="13" y="1"/>
                    <a:pt x="13" y="1"/>
                  </a:cubicBezTo>
                  <a:lnTo>
                    <a:pt x="9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4" name="Freeform 381"/>
            <p:cNvSpPr>
              <a:spLocks/>
            </p:cNvSpPr>
            <p:nvPr/>
          </p:nvSpPr>
          <p:spPr bwMode="auto">
            <a:xfrm>
              <a:off x="8465881" y="3643166"/>
              <a:ext cx="257658" cy="414915"/>
            </a:xfrm>
            <a:custGeom>
              <a:avLst/>
              <a:gdLst>
                <a:gd name="T0" fmla="*/ 2147483646 w 43"/>
                <a:gd name="T1" fmla="*/ 2147483646 h 70"/>
                <a:gd name="T2" fmla="*/ 2147483646 w 43"/>
                <a:gd name="T3" fmla="*/ 2147483646 h 70"/>
                <a:gd name="T4" fmla="*/ 2147483646 w 43"/>
                <a:gd name="T5" fmla="*/ 2147483646 h 70"/>
                <a:gd name="T6" fmla="*/ 2147483646 w 43"/>
                <a:gd name="T7" fmla="*/ 2147483646 h 70"/>
                <a:gd name="T8" fmla="*/ 2147483646 w 43"/>
                <a:gd name="T9" fmla="*/ 2147483646 h 70"/>
                <a:gd name="T10" fmla="*/ 2147483646 w 43"/>
                <a:gd name="T11" fmla="*/ 2147483646 h 70"/>
                <a:gd name="T12" fmla="*/ 2147483646 w 43"/>
                <a:gd name="T13" fmla="*/ 2147483646 h 70"/>
                <a:gd name="T14" fmla="*/ 2147483646 w 43"/>
                <a:gd name="T15" fmla="*/ 2147483646 h 70"/>
                <a:gd name="T16" fmla="*/ 2147483646 w 43"/>
                <a:gd name="T17" fmla="*/ 2147483646 h 70"/>
                <a:gd name="T18" fmla="*/ 2147483646 w 43"/>
                <a:gd name="T19" fmla="*/ 2147483646 h 70"/>
                <a:gd name="T20" fmla="*/ 2147483646 w 43"/>
                <a:gd name="T21" fmla="*/ 2147483646 h 70"/>
                <a:gd name="T22" fmla="*/ 2147483646 w 43"/>
                <a:gd name="T23" fmla="*/ 2147483646 h 70"/>
                <a:gd name="T24" fmla="*/ 2147483646 w 43"/>
                <a:gd name="T25" fmla="*/ 2147483646 h 70"/>
                <a:gd name="T26" fmla="*/ 2147483646 w 43"/>
                <a:gd name="T27" fmla="*/ 2147483646 h 70"/>
                <a:gd name="T28" fmla="*/ 2147483646 w 43"/>
                <a:gd name="T29" fmla="*/ 2147483646 h 70"/>
                <a:gd name="T30" fmla="*/ 0 w 43"/>
                <a:gd name="T31" fmla="*/ 2147483646 h 70"/>
                <a:gd name="T32" fmla="*/ 0 w 43"/>
                <a:gd name="T33" fmla="*/ 2147483646 h 70"/>
                <a:gd name="T34" fmla="*/ 2147483646 w 43"/>
                <a:gd name="T35" fmla="*/ 2147483646 h 70"/>
                <a:gd name="T36" fmla="*/ 2147483646 w 43"/>
                <a:gd name="T37" fmla="*/ 2147483646 h 70"/>
                <a:gd name="T38" fmla="*/ 2147483646 w 43"/>
                <a:gd name="T39" fmla="*/ 2147483646 h 70"/>
                <a:gd name="T40" fmla="*/ 2147483646 w 43"/>
                <a:gd name="T41" fmla="*/ 2147483646 h 70"/>
                <a:gd name="T42" fmla="*/ 2147483646 w 43"/>
                <a:gd name="T43" fmla="*/ 2147483646 h 70"/>
                <a:gd name="T44" fmla="*/ 2147483646 w 43"/>
                <a:gd name="T45" fmla="*/ 2147483646 h 70"/>
                <a:gd name="T46" fmla="*/ 2147483646 w 43"/>
                <a:gd name="T47" fmla="*/ 2147483646 h 70"/>
                <a:gd name="T48" fmla="*/ 2147483646 w 43"/>
                <a:gd name="T49" fmla="*/ 2147483646 h 70"/>
                <a:gd name="T50" fmla="*/ 2147483646 w 43"/>
                <a:gd name="T51" fmla="*/ 2147483646 h 70"/>
                <a:gd name="T52" fmla="*/ 2147483646 w 43"/>
                <a:gd name="T53" fmla="*/ 2147483646 h 70"/>
                <a:gd name="T54" fmla="*/ 2147483646 w 43"/>
                <a:gd name="T55" fmla="*/ 2147483646 h 70"/>
                <a:gd name="T56" fmla="*/ 2147483646 w 43"/>
                <a:gd name="T57" fmla="*/ 2147483646 h 70"/>
                <a:gd name="T58" fmla="*/ 2147483646 w 43"/>
                <a:gd name="T59" fmla="*/ 2147483646 h 70"/>
                <a:gd name="T60" fmla="*/ 2147483646 w 43"/>
                <a:gd name="T61" fmla="*/ 2147483646 h 70"/>
                <a:gd name="T62" fmla="*/ 2147483646 w 43"/>
                <a:gd name="T63" fmla="*/ 2147483646 h 70"/>
                <a:gd name="T64" fmla="*/ 2147483646 w 43"/>
                <a:gd name="T65" fmla="*/ 2147483646 h 70"/>
                <a:gd name="T66" fmla="*/ 2147483646 w 43"/>
                <a:gd name="T67" fmla="*/ 2147483646 h 70"/>
                <a:gd name="T68" fmla="*/ 2147483646 w 43"/>
                <a:gd name="T69" fmla="*/ 2147483646 h 70"/>
                <a:gd name="T70" fmla="*/ 2147483646 w 43"/>
                <a:gd name="T71" fmla="*/ 2147483646 h 70"/>
                <a:gd name="T72" fmla="*/ 2147483646 w 43"/>
                <a:gd name="T73" fmla="*/ 2147483646 h 70"/>
                <a:gd name="T74" fmla="*/ 2147483646 w 43"/>
                <a:gd name="T75" fmla="*/ 2147483646 h 70"/>
                <a:gd name="T76" fmla="*/ 2147483646 w 43"/>
                <a:gd name="T77" fmla="*/ 2147483646 h 70"/>
                <a:gd name="T78" fmla="*/ 2147483646 w 43"/>
                <a:gd name="T79" fmla="*/ 2147483646 h 70"/>
                <a:gd name="T80" fmla="*/ 2147483646 w 43"/>
                <a:gd name="T81" fmla="*/ 2147483646 h 70"/>
                <a:gd name="T82" fmla="*/ 2147483646 w 43"/>
                <a:gd name="T83" fmla="*/ 2147483646 h 70"/>
                <a:gd name="T84" fmla="*/ 2147483646 w 43"/>
                <a:gd name="T85" fmla="*/ 2147483646 h 70"/>
                <a:gd name="T86" fmla="*/ 2147483646 w 43"/>
                <a:gd name="T87" fmla="*/ 2147483646 h 70"/>
                <a:gd name="T88" fmla="*/ 2147483646 w 43"/>
                <a:gd name="T89" fmla="*/ 2147483646 h 70"/>
                <a:gd name="T90" fmla="*/ 2147483646 w 43"/>
                <a:gd name="T91" fmla="*/ 2147483646 h 70"/>
                <a:gd name="T92" fmla="*/ 2147483646 w 43"/>
                <a:gd name="T93" fmla="*/ 2147483646 h 70"/>
                <a:gd name="T94" fmla="*/ 2147483646 w 43"/>
                <a:gd name="T95" fmla="*/ 2147483646 h 70"/>
                <a:gd name="T96" fmla="*/ 2147483646 w 43"/>
                <a:gd name="T97" fmla="*/ 2147483646 h 70"/>
                <a:gd name="T98" fmla="*/ 2147483646 w 43"/>
                <a:gd name="T99" fmla="*/ 2147483646 h 70"/>
                <a:gd name="T100" fmla="*/ 2147483646 w 43"/>
                <a:gd name="T101" fmla="*/ 2147483646 h 70"/>
                <a:gd name="T102" fmla="*/ 2147483646 w 43"/>
                <a:gd name="T103" fmla="*/ 2147483646 h 70"/>
                <a:gd name="T104" fmla="*/ 2147483646 w 43"/>
                <a:gd name="T105" fmla="*/ 2147483646 h 70"/>
                <a:gd name="T106" fmla="*/ 2147483646 w 43"/>
                <a:gd name="T107" fmla="*/ 2147483646 h 70"/>
                <a:gd name="T108" fmla="*/ 2147483646 w 43"/>
                <a:gd name="T109" fmla="*/ 2147483646 h 70"/>
                <a:gd name="T110" fmla="*/ 2147483646 w 43"/>
                <a:gd name="T111" fmla="*/ 0 h 70"/>
                <a:gd name="T112" fmla="*/ 2147483646 w 43"/>
                <a:gd name="T113" fmla="*/ 0 h 70"/>
                <a:gd name="T114" fmla="*/ 2147483646 w 43"/>
                <a:gd name="T115" fmla="*/ 2147483646 h 70"/>
                <a:gd name="T116" fmla="*/ 2147483646 w 43"/>
                <a:gd name="T117" fmla="*/ 0 h 70"/>
                <a:gd name="T118" fmla="*/ 2147483646 w 43"/>
                <a:gd name="T119" fmla="*/ 2147483646 h 70"/>
                <a:gd name="T120" fmla="*/ 2147483646 w 43"/>
                <a:gd name="T121" fmla="*/ 2147483646 h 7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" h="70">
                  <a:moveTo>
                    <a:pt x="27" y="6"/>
                  </a:moveTo>
                  <a:cubicBezTo>
                    <a:pt x="23" y="13"/>
                    <a:pt x="23" y="13"/>
                    <a:pt x="23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4" y="70"/>
                    <a:pt x="15" y="70"/>
                  </a:cubicBezTo>
                  <a:cubicBezTo>
                    <a:pt x="15" y="70"/>
                    <a:pt x="18" y="67"/>
                    <a:pt x="18" y="67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3" y="41"/>
                    <a:pt x="33" y="41"/>
                  </a:cubicBezTo>
                  <a:cubicBezTo>
                    <a:pt x="32" y="41"/>
                    <a:pt x="28" y="39"/>
                    <a:pt x="28" y="39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5" name="Freeform 382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2147483646 w 144"/>
                <a:gd name="T39" fmla="*/ 2147483646 h 10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  <a:lnTo>
                    <a:pt x="114" y="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6" name="Freeform 383"/>
            <p:cNvSpPr>
              <a:spLocks/>
            </p:cNvSpPr>
            <p:nvPr/>
          </p:nvSpPr>
          <p:spPr bwMode="auto">
            <a:xfrm>
              <a:off x="7952984" y="3427846"/>
              <a:ext cx="142740" cy="107660"/>
            </a:xfrm>
            <a:custGeom>
              <a:avLst/>
              <a:gdLst>
                <a:gd name="T0" fmla="*/ 2147483646 w 144"/>
                <a:gd name="T1" fmla="*/ 2147483646 h 109"/>
                <a:gd name="T2" fmla="*/ 2147483646 w 144"/>
                <a:gd name="T3" fmla="*/ 2147483646 h 109"/>
                <a:gd name="T4" fmla="*/ 2147483646 w 144"/>
                <a:gd name="T5" fmla="*/ 2147483646 h 109"/>
                <a:gd name="T6" fmla="*/ 2147483646 w 144"/>
                <a:gd name="T7" fmla="*/ 2147483646 h 109"/>
                <a:gd name="T8" fmla="*/ 2147483646 w 144"/>
                <a:gd name="T9" fmla="*/ 2147483646 h 109"/>
                <a:gd name="T10" fmla="*/ 2147483646 w 144"/>
                <a:gd name="T11" fmla="*/ 2147483646 h 109"/>
                <a:gd name="T12" fmla="*/ 2147483646 w 144"/>
                <a:gd name="T13" fmla="*/ 0 h 109"/>
                <a:gd name="T14" fmla="*/ 2147483646 w 144"/>
                <a:gd name="T15" fmla="*/ 0 h 109"/>
                <a:gd name="T16" fmla="*/ 2147483646 w 144"/>
                <a:gd name="T17" fmla="*/ 2147483646 h 109"/>
                <a:gd name="T18" fmla="*/ 2147483646 w 144"/>
                <a:gd name="T19" fmla="*/ 2147483646 h 109"/>
                <a:gd name="T20" fmla="*/ 2147483646 w 144"/>
                <a:gd name="T21" fmla="*/ 2147483646 h 109"/>
                <a:gd name="T22" fmla="*/ 0 w 144"/>
                <a:gd name="T23" fmla="*/ 2147483646 h 109"/>
                <a:gd name="T24" fmla="*/ 0 w 144"/>
                <a:gd name="T25" fmla="*/ 2147483646 h 109"/>
                <a:gd name="T26" fmla="*/ 2147483646 w 144"/>
                <a:gd name="T27" fmla="*/ 2147483646 h 109"/>
                <a:gd name="T28" fmla="*/ 2147483646 w 144"/>
                <a:gd name="T29" fmla="*/ 2147483646 h 109"/>
                <a:gd name="T30" fmla="*/ 2147483646 w 144"/>
                <a:gd name="T31" fmla="*/ 2147483646 h 109"/>
                <a:gd name="T32" fmla="*/ 2147483646 w 144"/>
                <a:gd name="T33" fmla="*/ 2147483646 h 109"/>
                <a:gd name="T34" fmla="*/ 2147483646 w 144"/>
                <a:gd name="T35" fmla="*/ 2147483646 h 109"/>
                <a:gd name="T36" fmla="*/ 2147483646 w 144"/>
                <a:gd name="T37" fmla="*/ 2147483646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44" h="109">
                  <a:moveTo>
                    <a:pt x="114" y="79"/>
                  </a:moveTo>
                  <a:lnTo>
                    <a:pt x="120" y="79"/>
                  </a:lnTo>
                  <a:lnTo>
                    <a:pt x="138" y="55"/>
                  </a:lnTo>
                  <a:lnTo>
                    <a:pt x="144" y="49"/>
                  </a:lnTo>
                  <a:lnTo>
                    <a:pt x="132" y="49"/>
                  </a:lnTo>
                  <a:lnTo>
                    <a:pt x="108" y="25"/>
                  </a:lnTo>
                  <a:lnTo>
                    <a:pt x="96" y="0"/>
                  </a:lnTo>
                  <a:lnTo>
                    <a:pt x="90" y="0"/>
                  </a:lnTo>
                  <a:lnTo>
                    <a:pt x="54" y="19"/>
                  </a:lnTo>
                  <a:lnTo>
                    <a:pt x="24" y="43"/>
                  </a:lnTo>
                  <a:lnTo>
                    <a:pt x="6" y="67"/>
                  </a:lnTo>
                  <a:lnTo>
                    <a:pt x="0" y="85"/>
                  </a:lnTo>
                  <a:lnTo>
                    <a:pt x="0" y="97"/>
                  </a:lnTo>
                  <a:lnTo>
                    <a:pt x="6" y="109"/>
                  </a:lnTo>
                  <a:lnTo>
                    <a:pt x="36" y="103"/>
                  </a:lnTo>
                  <a:lnTo>
                    <a:pt x="36" y="109"/>
                  </a:lnTo>
                  <a:lnTo>
                    <a:pt x="42" y="85"/>
                  </a:lnTo>
                  <a:lnTo>
                    <a:pt x="72" y="85"/>
                  </a:lnTo>
                  <a:lnTo>
                    <a:pt x="96" y="85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7" name="Freeform 384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w 18"/>
                <a:gd name="T7" fmla="*/ 2147483646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8" name="Freeform 385"/>
            <p:cNvSpPr>
              <a:spLocks/>
            </p:cNvSpPr>
            <p:nvPr/>
          </p:nvSpPr>
          <p:spPr bwMode="auto">
            <a:xfrm>
              <a:off x="8047337" y="3506474"/>
              <a:ext cx="18145" cy="4839"/>
            </a:xfrm>
            <a:custGeom>
              <a:avLst/>
              <a:gdLst>
                <a:gd name="T0" fmla="*/ 0 w 18"/>
                <a:gd name="T1" fmla="*/ 2147483646 h 6"/>
                <a:gd name="T2" fmla="*/ 2147483646 w 18"/>
                <a:gd name="T3" fmla="*/ 2147483646 h 6"/>
                <a:gd name="T4" fmla="*/ 2147483646 w 1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6" y="6"/>
                  </a:lnTo>
                  <a:lnTo>
                    <a:pt x="18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49" name="Freeform 386"/>
            <p:cNvSpPr>
              <a:spLocks/>
            </p:cNvSpPr>
            <p:nvPr/>
          </p:nvSpPr>
          <p:spPr bwMode="auto">
            <a:xfrm>
              <a:off x="7988064" y="3511313"/>
              <a:ext cx="77419" cy="100403"/>
            </a:xfrm>
            <a:custGeom>
              <a:avLst/>
              <a:gdLst>
                <a:gd name="T0" fmla="*/ 2147483646 w 78"/>
                <a:gd name="T1" fmla="*/ 2147483646 h 102"/>
                <a:gd name="T2" fmla="*/ 2147483646 w 78"/>
                <a:gd name="T3" fmla="*/ 0 h 102"/>
                <a:gd name="T4" fmla="*/ 2147483646 w 78"/>
                <a:gd name="T5" fmla="*/ 0 h 102"/>
                <a:gd name="T6" fmla="*/ 2147483646 w 78"/>
                <a:gd name="T7" fmla="*/ 0 h 102"/>
                <a:gd name="T8" fmla="*/ 0 w 78"/>
                <a:gd name="T9" fmla="*/ 2147483646 h 102"/>
                <a:gd name="T10" fmla="*/ 2147483646 w 78"/>
                <a:gd name="T11" fmla="*/ 2147483646 h 102"/>
                <a:gd name="T12" fmla="*/ 0 w 78"/>
                <a:gd name="T13" fmla="*/ 2147483646 h 102"/>
                <a:gd name="T14" fmla="*/ 0 w 78"/>
                <a:gd name="T15" fmla="*/ 2147483646 h 102"/>
                <a:gd name="T16" fmla="*/ 2147483646 w 78"/>
                <a:gd name="T17" fmla="*/ 2147483646 h 102"/>
                <a:gd name="T18" fmla="*/ 2147483646 w 78"/>
                <a:gd name="T19" fmla="*/ 2147483646 h 102"/>
                <a:gd name="T20" fmla="*/ 2147483646 w 78"/>
                <a:gd name="T21" fmla="*/ 2147483646 h 102"/>
                <a:gd name="T22" fmla="*/ 2147483646 w 78"/>
                <a:gd name="T23" fmla="*/ 2147483646 h 102"/>
                <a:gd name="T24" fmla="*/ 2147483646 w 78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8" h="102">
                  <a:moveTo>
                    <a:pt x="60" y="6"/>
                  </a:moveTo>
                  <a:lnTo>
                    <a:pt x="60" y="0"/>
                  </a:lnTo>
                  <a:lnTo>
                    <a:pt x="36" y="0"/>
                  </a:lnTo>
                  <a:lnTo>
                    <a:pt x="6" y="0"/>
                  </a:lnTo>
                  <a:lnTo>
                    <a:pt x="0" y="24"/>
                  </a:lnTo>
                  <a:lnTo>
                    <a:pt x="12" y="42"/>
                  </a:lnTo>
                  <a:lnTo>
                    <a:pt x="0" y="66"/>
                  </a:lnTo>
                  <a:lnTo>
                    <a:pt x="0" y="84"/>
                  </a:lnTo>
                  <a:lnTo>
                    <a:pt x="6" y="102"/>
                  </a:lnTo>
                  <a:lnTo>
                    <a:pt x="36" y="102"/>
                  </a:lnTo>
                  <a:lnTo>
                    <a:pt x="78" y="90"/>
                  </a:lnTo>
                  <a:lnTo>
                    <a:pt x="60" y="36"/>
                  </a:lnTo>
                  <a:lnTo>
                    <a:pt x="60" y="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0" name="Freeform 387"/>
            <p:cNvSpPr>
              <a:spLocks/>
            </p:cNvSpPr>
            <p:nvPr/>
          </p:nvSpPr>
          <p:spPr bwMode="auto">
            <a:xfrm>
              <a:off x="8102982" y="3433894"/>
              <a:ext cx="226207" cy="203224"/>
            </a:xfrm>
            <a:custGeom>
              <a:avLst/>
              <a:gdLst>
                <a:gd name="T0" fmla="*/ 2147483646 w 228"/>
                <a:gd name="T1" fmla="*/ 2147483646 h 205"/>
                <a:gd name="T2" fmla="*/ 2147483646 w 228"/>
                <a:gd name="T3" fmla="*/ 2147483646 h 205"/>
                <a:gd name="T4" fmla="*/ 2147483646 w 228"/>
                <a:gd name="T5" fmla="*/ 2147483646 h 205"/>
                <a:gd name="T6" fmla="*/ 2147483646 w 228"/>
                <a:gd name="T7" fmla="*/ 2147483646 h 205"/>
                <a:gd name="T8" fmla="*/ 2147483646 w 228"/>
                <a:gd name="T9" fmla="*/ 2147483646 h 205"/>
                <a:gd name="T10" fmla="*/ 2147483646 w 228"/>
                <a:gd name="T11" fmla="*/ 2147483646 h 205"/>
                <a:gd name="T12" fmla="*/ 2147483646 w 228"/>
                <a:gd name="T13" fmla="*/ 2147483646 h 205"/>
                <a:gd name="T14" fmla="*/ 2147483646 w 228"/>
                <a:gd name="T15" fmla="*/ 2147483646 h 205"/>
                <a:gd name="T16" fmla="*/ 2147483646 w 228"/>
                <a:gd name="T17" fmla="*/ 2147483646 h 205"/>
                <a:gd name="T18" fmla="*/ 2147483646 w 228"/>
                <a:gd name="T19" fmla="*/ 0 h 205"/>
                <a:gd name="T20" fmla="*/ 2147483646 w 228"/>
                <a:gd name="T21" fmla="*/ 2147483646 h 205"/>
                <a:gd name="T22" fmla="*/ 2147483646 w 228"/>
                <a:gd name="T23" fmla="*/ 2147483646 h 205"/>
                <a:gd name="T24" fmla="*/ 2147483646 w 228"/>
                <a:gd name="T25" fmla="*/ 2147483646 h 205"/>
                <a:gd name="T26" fmla="*/ 2147483646 w 228"/>
                <a:gd name="T27" fmla="*/ 2147483646 h 205"/>
                <a:gd name="T28" fmla="*/ 2147483646 w 228"/>
                <a:gd name="T29" fmla="*/ 2147483646 h 205"/>
                <a:gd name="T30" fmla="*/ 2147483646 w 228"/>
                <a:gd name="T31" fmla="*/ 2147483646 h 205"/>
                <a:gd name="T32" fmla="*/ 2147483646 w 228"/>
                <a:gd name="T33" fmla="*/ 2147483646 h 205"/>
                <a:gd name="T34" fmla="*/ 2147483646 w 228"/>
                <a:gd name="T35" fmla="*/ 2147483646 h 205"/>
                <a:gd name="T36" fmla="*/ 2147483646 w 228"/>
                <a:gd name="T37" fmla="*/ 2147483646 h 205"/>
                <a:gd name="T38" fmla="*/ 0 w 228"/>
                <a:gd name="T39" fmla="*/ 2147483646 h 205"/>
                <a:gd name="T40" fmla="*/ 0 w 228"/>
                <a:gd name="T41" fmla="*/ 2147483646 h 205"/>
                <a:gd name="T42" fmla="*/ 2147483646 w 228"/>
                <a:gd name="T43" fmla="*/ 2147483646 h 205"/>
                <a:gd name="T44" fmla="*/ 2147483646 w 228"/>
                <a:gd name="T45" fmla="*/ 2147483646 h 205"/>
                <a:gd name="T46" fmla="*/ 2147483646 w 228"/>
                <a:gd name="T47" fmla="*/ 2147483646 h 205"/>
                <a:gd name="T48" fmla="*/ 2147483646 w 228"/>
                <a:gd name="T49" fmla="*/ 2147483646 h 205"/>
                <a:gd name="T50" fmla="*/ 2147483646 w 228"/>
                <a:gd name="T51" fmla="*/ 2147483646 h 205"/>
                <a:gd name="T52" fmla="*/ 2147483646 w 228"/>
                <a:gd name="T53" fmla="*/ 2147483646 h 20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28" h="205">
                  <a:moveTo>
                    <a:pt x="120" y="151"/>
                  </a:moveTo>
                  <a:lnTo>
                    <a:pt x="150" y="163"/>
                  </a:lnTo>
                  <a:lnTo>
                    <a:pt x="180" y="121"/>
                  </a:lnTo>
                  <a:lnTo>
                    <a:pt x="198" y="73"/>
                  </a:lnTo>
                  <a:lnTo>
                    <a:pt x="204" y="55"/>
                  </a:lnTo>
                  <a:lnTo>
                    <a:pt x="222" y="49"/>
                  </a:lnTo>
                  <a:lnTo>
                    <a:pt x="228" y="31"/>
                  </a:lnTo>
                  <a:lnTo>
                    <a:pt x="210" y="25"/>
                  </a:lnTo>
                  <a:lnTo>
                    <a:pt x="198" y="7"/>
                  </a:lnTo>
                  <a:lnTo>
                    <a:pt x="204" y="0"/>
                  </a:lnTo>
                  <a:lnTo>
                    <a:pt x="174" y="25"/>
                  </a:lnTo>
                  <a:lnTo>
                    <a:pt x="144" y="31"/>
                  </a:lnTo>
                  <a:lnTo>
                    <a:pt x="108" y="31"/>
                  </a:lnTo>
                  <a:lnTo>
                    <a:pt x="84" y="43"/>
                  </a:lnTo>
                  <a:lnTo>
                    <a:pt x="48" y="31"/>
                  </a:lnTo>
                  <a:lnTo>
                    <a:pt x="24" y="31"/>
                  </a:lnTo>
                  <a:lnTo>
                    <a:pt x="12" y="49"/>
                  </a:lnTo>
                  <a:lnTo>
                    <a:pt x="12" y="67"/>
                  </a:lnTo>
                  <a:lnTo>
                    <a:pt x="12" y="91"/>
                  </a:lnTo>
                  <a:lnTo>
                    <a:pt x="0" y="133"/>
                  </a:lnTo>
                  <a:lnTo>
                    <a:pt x="0" y="163"/>
                  </a:lnTo>
                  <a:lnTo>
                    <a:pt x="24" y="163"/>
                  </a:lnTo>
                  <a:lnTo>
                    <a:pt x="48" y="193"/>
                  </a:lnTo>
                  <a:lnTo>
                    <a:pt x="72" y="199"/>
                  </a:lnTo>
                  <a:lnTo>
                    <a:pt x="96" y="205"/>
                  </a:lnTo>
                  <a:lnTo>
                    <a:pt x="102" y="175"/>
                  </a:lnTo>
                  <a:lnTo>
                    <a:pt x="120" y="15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1" name="Freeform 388"/>
            <p:cNvSpPr>
              <a:spLocks/>
            </p:cNvSpPr>
            <p:nvPr/>
          </p:nvSpPr>
          <p:spPr bwMode="auto">
            <a:xfrm>
              <a:off x="8323141" y="3511313"/>
              <a:ext cx="244352" cy="142740"/>
            </a:xfrm>
            <a:custGeom>
              <a:avLst/>
              <a:gdLst>
                <a:gd name="T0" fmla="*/ 2147483646 w 246"/>
                <a:gd name="T1" fmla="*/ 2147483646 h 144"/>
                <a:gd name="T2" fmla="*/ 2147483646 w 246"/>
                <a:gd name="T3" fmla="*/ 2147483646 h 144"/>
                <a:gd name="T4" fmla="*/ 2147483646 w 246"/>
                <a:gd name="T5" fmla="*/ 2147483646 h 144"/>
                <a:gd name="T6" fmla="*/ 2147483646 w 246"/>
                <a:gd name="T7" fmla="*/ 2147483646 h 144"/>
                <a:gd name="T8" fmla="*/ 0 w 246"/>
                <a:gd name="T9" fmla="*/ 2147483646 h 144"/>
                <a:gd name="T10" fmla="*/ 2147483646 w 246"/>
                <a:gd name="T11" fmla="*/ 2147483646 h 144"/>
                <a:gd name="T12" fmla="*/ 2147483646 w 246"/>
                <a:gd name="T13" fmla="*/ 2147483646 h 144"/>
                <a:gd name="T14" fmla="*/ 2147483646 w 246"/>
                <a:gd name="T15" fmla="*/ 2147483646 h 144"/>
                <a:gd name="T16" fmla="*/ 2147483646 w 246"/>
                <a:gd name="T17" fmla="*/ 2147483646 h 144"/>
                <a:gd name="T18" fmla="*/ 2147483646 w 246"/>
                <a:gd name="T19" fmla="*/ 2147483646 h 144"/>
                <a:gd name="T20" fmla="*/ 2147483646 w 246"/>
                <a:gd name="T21" fmla="*/ 2147483646 h 144"/>
                <a:gd name="T22" fmla="*/ 2147483646 w 246"/>
                <a:gd name="T23" fmla="*/ 2147483646 h 144"/>
                <a:gd name="T24" fmla="*/ 2147483646 w 246"/>
                <a:gd name="T25" fmla="*/ 2147483646 h 144"/>
                <a:gd name="T26" fmla="*/ 2147483646 w 246"/>
                <a:gd name="T27" fmla="*/ 2147483646 h 144"/>
                <a:gd name="T28" fmla="*/ 2147483646 w 246"/>
                <a:gd name="T29" fmla="*/ 2147483646 h 144"/>
                <a:gd name="T30" fmla="*/ 2147483646 w 246"/>
                <a:gd name="T31" fmla="*/ 2147483646 h 144"/>
                <a:gd name="T32" fmla="*/ 2147483646 w 246"/>
                <a:gd name="T33" fmla="*/ 2147483646 h 144"/>
                <a:gd name="T34" fmla="*/ 2147483646 w 246"/>
                <a:gd name="T35" fmla="*/ 2147483646 h 144"/>
                <a:gd name="T36" fmla="*/ 2147483646 w 246"/>
                <a:gd name="T37" fmla="*/ 2147483646 h 144"/>
                <a:gd name="T38" fmla="*/ 2147483646 w 246"/>
                <a:gd name="T39" fmla="*/ 0 h 144"/>
                <a:gd name="T40" fmla="*/ 2147483646 w 246"/>
                <a:gd name="T41" fmla="*/ 2147483646 h 144"/>
                <a:gd name="T42" fmla="*/ 2147483646 w 246"/>
                <a:gd name="T43" fmla="*/ 2147483646 h 14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46" h="144">
                  <a:moveTo>
                    <a:pt x="78" y="36"/>
                  </a:moveTo>
                  <a:lnTo>
                    <a:pt x="72" y="48"/>
                  </a:lnTo>
                  <a:lnTo>
                    <a:pt x="36" y="60"/>
                  </a:lnTo>
                  <a:lnTo>
                    <a:pt x="12" y="66"/>
                  </a:lnTo>
                  <a:lnTo>
                    <a:pt x="0" y="102"/>
                  </a:lnTo>
                  <a:lnTo>
                    <a:pt x="12" y="132"/>
                  </a:lnTo>
                  <a:lnTo>
                    <a:pt x="18" y="144"/>
                  </a:lnTo>
                  <a:lnTo>
                    <a:pt x="42" y="132"/>
                  </a:lnTo>
                  <a:lnTo>
                    <a:pt x="66" y="132"/>
                  </a:lnTo>
                  <a:lnTo>
                    <a:pt x="78" y="138"/>
                  </a:lnTo>
                  <a:lnTo>
                    <a:pt x="78" y="114"/>
                  </a:lnTo>
                  <a:lnTo>
                    <a:pt x="114" y="108"/>
                  </a:lnTo>
                  <a:lnTo>
                    <a:pt x="144" y="120"/>
                  </a:lnTo>
                  <a:lnTo>
                    <a:pt x="198" y="108"/>
                  </a:lnTo>
                  <a:lnTo>
                    <a:pt x="246" y="102"/>
                  </a:lnTo>
                  <a:lnTo>
                    <a:pt x="210" y="66"/>
                  </a:lnTo>
                  <a:lnTo>
                    <a:pt x="186" y="54"/>
                  </a:lnTo>
                  <a:lnTo>
                    <a:pt x="168" y="24"/>
                  </a:lnTo>
                  <a:lnTo>
                    <a:pt x="156" y="0"/>
                  </a:lnTo>
                  <a:lnTo>
                    <a:pt x="108" y="30"/>
                  </a:lnTo>
                  <a:lnTo>
                    <a:pt x="78" y="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2" name="Freeform 389"/>
            <p:cNvSpPr>
              <a:spLocks/>
            </p:cNvSpPr>
            <p:nvPr/>
          </p:nvSpPr>
          <p:spPr bwMode="auto">
            <a:xfrm>
              <a:off x="8251770" y="3643166"/>
              <a:ext cx="148789" cy="177820"/>
            </a:xfrm>
            <a:custGeom>
              <a:avLst/>
              <a:gdLst>
                <a:gd name="T0" fmla="*/ 2147483646 w 150"/>
                <a:gd name="T1" fmla="*/ 2147483646 h 180"/>
                <a:gd name="T2" fmla="*/ 2147483646 w 150"/>
                <a:gd name="T3" fmla="*/ 2147483646 h 180"/>
                <a:gd name="T4" fmla="*/ 2147483646 w 150"/>
                <a:gd name="T5" fmla="*/ 2147483646 h 180"/>
                <a:gd name="T6" fmla="*/ 2147483646 w 150"/>
                <a:gd name="T7" fmla="*/ 2147483646 h 180"/>
                <a:gd name="T8" fmla="*/ 2147483646 w 150"/>
                <a:gd name="T9" fmla="*/ 2147483646 h 180"/>
                <a:gd name="T10" fmla="*/ 2147483646 w 150"/>
                <a:gd name="T11" fmla="*/ 0 h 180"/>
                <a:gd name="T12" fmla="*/ 2147483646 w 150"/>
                <a:gd name="T13" fmla="*/ 0 h 180"/>
                <a:gd name="T14" fmla="*/ 2147483646 w 150"/>
                <a:gd name="T15" fmla="*/ 2147483646 h 180"/>
                <a:gd name="T16" fmla="*/ 2147483646 w 150"/>
                <a:gd name="T17" fmla="*/ 2147483646 h 180"/>
                <a:gd name="T18" fmla="*/ 2147483646 w 150"/>
                <a:gd name="T19" fmla="*/ 2147483646 h 180"/>
                <a:gd name="T20" fmla="*/ 2147483646 w 150"/>
                <a:gd name="T21" fmla="*/ 2147483646 h 180"/>
                <a:gd name="T22" fmla="*/ 2147483646 w 150"/>
                <a:gd name="T23" fmla="*/ 2147483646 h 180"/>
                <a:gd name="T24" fmla="*/ 2147483646 w 150"/>
                <a:gd name="T25" fmla="*/ 2147483646 h 180"/>
                <a:gd name="T26" fmla="*/ 2147483646 w 150"/>
                <a:gd name="T27" fmla="*/ 2147483646 h 180"/>
                <a:gd name="T28" fmla="*/ 2147483646 w 150"/>
                <a:gd name="T29" fmla="*/ 2147483646 h 180"/>
                <a:gd name="T30" fmla="*/ 2147483646 w 150"/>
                <a:gd name="T31" fmla="*/ 2147483646 h 180"/>
                <a:gd name="T32" fmla="*/ 2147483646 w 150"/>
                <a:gd name="T33" fmla="*/ 2147483646 h 180"/>
                <a:gd name="T34" fmla="*/ 0 w 150"/>
                <a:gd name="T35" fmla="*/ 2147483646 h 180"/>
                <a:gd name="T36" fmla="*/ 2147483646 w 150"/>
                <a:gd name="T37" fmla="*/ 2147483646 h 180"/>
                <a:gd name="T38" fmla="*/ 2147483646 w 150"/>
                <a:gd name="T39" fmla="*/ 2147483646 h 180"/>
                <a:gd name="T40" fmla="*/ 2147483646 w 150"/>
                <a:gd name="T41" fmla="*/ 2147483646 h 180"/>
                <a:gd name="T42" fmla="*/ 2147483646 w 150"/>
                <a:gd name="T43" fmla="*/ 2147483646 h 1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50" h="180">
                  <a:moveTo>
                    <a:pt x="66" y="162"/>
                  </a:moveTo>
                  <a:lnTo>
                    <a:pt x="90" y="144"/>
                  </a:lnTo>
                  <a:lnTo>
                    <a:pt x="114" y="96"/>
                  </a:lnTo>
                  <a:lnTo>
                    <a:pt x="132" y="7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14" y="0"/>
                  </a:lnTo>
                  <a:lnTo>
                    <a:pt x="90" y="12"/>
                  </a:lnTo>
                  <a:lnTo>
                    <a:pt x="72" y="18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60" y="54"/>
                  </a:lnTo>
                  <a:lnTo>
                    <a:pt x="54" y="84"/>
                  </a:lnTo>
                  <a:lnTo>
                    <a:pt x="48" y="114"/>
                  </a:lnTo>
                  <a:lnTo>
                    <a:pt x="30" y="114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18" y="156"/>
                  </a:lnTo>
                  <a:lnTo>
                    <a:pt x="24" y="180"/>
                  </a:lnTo>
                  <a:lnTo>
                    <a:pt x="42" y="162"/>
                  </a:lnTo>
                  <a:lnTo>
                    <a:pt x="66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3" name="Freeform 390"/>
            <p:cNvSpPr>
              <a:spLocks/>
            </p:cNvSpPr>
            <p:nvPr/>
          </p:nvSpPr>
          <p:spPr bwMode="auto">
            <a:xfrm>
              <a:off x="8221529" y="3679456"/>
              <a:ext cx="89515" cy="99192"/>
            </a:xfrm>
            <a:custGeom>
              <a:avLst/>
              <a:gdLst>
                <a:gd name="T0" fmla="*/ 2147483646 w 90"/>
                <a:gd name="T1" fmla="*/ 2147483646 h 102"/>
                <a:gd name="T2" fmla="*/ 2147483646 w 90"/>
                <a:gd name="T3" fmla="*/ 2147483646 h 102"/>
                <a:gd name="T4" fmla="*/ 2147483646 w 90"/>
                <a:gd name="T5" fmla="*/ 2147483646 h 102"/>
                <a:gd name="T6" fmla="*/ 2147483646 w 90"/>
                <a:gd name="T7" fmla="*/ 2147483646 h 102"/>
                <a:gd name="T8" fmla="*/ 2147483646 w 90"/>
                <a:gd name="T9" fmla="*/ 2147483646 h 102"/>
                <a:gd name="T10" fmla="*/ 2147483646 w 90"/>
                <a:gd name="T11" fmla="*/ 0 h 102"/>
                <a:gd name="T12" fmla="*/ 2147483646 w 90"/>
                <a:gd name="T13" fmla="*/ 0 h 102"/>
                <a:gd name="T14" fmla="*/ 0 w 90"/>
                <a:gd name="T15" fmla="*/ 0 h 102"/>
                <a:gd name="T16" fmla="*/ 0 w 90"/>
                <a:gd name="T17" fmla="*/ 2147483646 h 102"/>
                <a:gd name="T18" fmla="*/ 0 w 90"/>
                <a:gd name="T19" fmla="*/ 2147483646 h 102"/>
                <a:gd name="T20" fmla="*/ 2147483646 w 90"/>
                <a:gd name="T21" fmla="*/ 2147483646 h 102"/>
                <a:gd name="T22" fmla="*/ 2147483646 w 90"/>
                <a:gd name="T23" fmla="*/ 2147483646 h 102"/>
                <a:gd name="T24" fmla="*/ 2147483646 w 90"/>
                <a:gd name="T25" fmla="*/ 2147483646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0" h="102">
                  <a:moveTo>
                    <a:pt x="60" y="78"/>
                  </a:moveTo>
                  <a:lnTo>
                    <a:pt x="78" y="78"/>
                  </a:lnTo>
                  <a:lnTo>
                    <a:pt x="84" y="48"/>
                  </a:lnTo>
                  <a:lnTo>
                    <a:pt x="90" y="18"/>
                  </a:lnTo>
                  <a:lnTo>
                    <a:pt x="78" y="12"/>
                  </a:lnTo>
                  <a:lnTo>
                    <a:pt x="78" y="0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54"/>
                  </a:lnTo>
                  <a:lnTo>
                    <a:pt x="30" y="102"/>
                  </a:lnTo>
                  <a:lnTo>
                    <a:pt x="42" y="90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4" name="Freeform 391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2147483646 w 144"/>
                <a:gd name="T43" fmla="*/ 2147483646 h 19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  <a:lnTo>
                    <a:pt x="144" y="1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5" name="Freeform 392"/>
            <p:cNvSpPr>
              <a:spLocks/>
            </p:cNvSpPr>
            <p:nvPr/>
          </p:nvSpPr>
          <p:spPr bwMode="auto">
            <a:xfrm>
              <a:off x="8197336" y="3482281"/>
              <a:ext cx="142740" cy="197176"/>
            </a:xfrm>
            <a:custGeom>
              <a:avLst/>
              <a:gdLst>
                <a:gd name="T0" fmla="*/ 2147483646 w 144"/>
                <a:gd name="T1" fmla="*/ 2147483646 h 198"/>
                <a:gd name="T2" fmla="*/ 2147483646 w 144"/>
                <a:gd name="T3" fmla="*/ 2147483646 h 198"/>
                <a:gd name="T4" fmla="*/ 2147483646 w 144"/>
                <a:gd name="T5" fmla="*/ 2147483646 h 198"/>
                <a:gd name="T6" fmla="*/ 2147483646 w 144"/>
                <a:gd name="T7" fmla="*/ 2147483646 h 198"/>
                <a:gd name="T8" fmla="*/ 2147483646 w 144"/>
                <a:gd name="T9" fmla="*/ 2147483646 h 198"/>
                <a:gd name="T10" fmla="*/ 2147483646 w 144"/>
                <a:gd name="T11" fmla="*/ 2147483646 h 198"/>
                <a:gd name="T12" fmla="*/ 2147483646 w 144"/>
                <a:gd name="T13" fmla="*/ 2147483646 h 198"/>
                <a:gd name="T14" fmla="*/ 2147483646 w 144"/>
                <a:gd name="T15" fmla="*/ 2147483646 h 198"/>
                <a:gd name="T16" fmla="*/ 2147483646 w 144"/>
                <a:gd name="T17" fmla="*/ 0 h 198"/>
                <a:gd name="T18" fmla="*/ 2147483646 w 144"/>
                <a:gd name="T19" fmla="*/ 0 h 198"/>
                <a:gd name="T20" fmla="*/ 2147483646 w 144"/>
                <a:gd name="T21" fmla="*/ 2147483646 h 198"/>
                <a:gd name="T22" fmla="*/ 2147483646 w 144"/>
                <a:gd name="T23" fmla="*/ 2147483646 h 198"/>
                <a:gd name="T24" fmla="*/ 2147483646 w 144"/>
                <a:gd name="T25" fmla="*/ 2147483646 h 198"/>
                <a:gd name="T26" fmla="*/ 2147483646 w 144"/>
                <a:gd name="T27" fmla="*/ 2147483646 h 198"/>
                <a:gd name="T28" fmla="*/ 2147483646 w 144"/>
                <a:gd name="T29" fmla="*/ 2147483646 h 198"/>
                <a:gd name="T30" fmla="*/ 2147483646 w 144"/>
                <a:gd name="T31" fmla="*/ 2147483646 h 198"/>
                <a:gd name="T32" fmla="*/ 0 w 144"/>
                <a:gd name="T33" fmla="*/ 2147483646 h 198"/>
                <a:gd name="T34" fmla="*/ 2147483646 w 144"/>
                <a:gd name="T35" fmla="*/ 2147483646 h 198"/>
                <a:gd name="T36" fmla="*/ 2147483646 w 144"/>
                <a:gd name="T37" fmla="*/ 2147483646 h 198"/>
                <a:gd name="T38" fmla="*/ 2147483646 w 144"/>
                <a:gd name="T39" fmla="*/ 2147483646 h 198"/>
                <a:gd name="T40" fmla="*/ 2147483646 w 144"/>
                <a:gd name="T41" fmla="*/ 2147483646 h 19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44" h="198">
                  <a:moveTo>
                    <a:pt x="144" y="174"/>
                  </a:moveTo>
                  <a:lnTo>
                    <a:pt x="138" y="162"/>
                  </a:lnTo>
                  <a:lnTo>
                    <a:pt x="126" y="132"/>
                  </a:lnTo>
                  <a:lnTo>
                    <a:pt x="138" y="96"/>
                  </a:lnTo>
                  <a:lnTo>
                    <a:pt x="132" y="96"/>
                  </a:lnTo>
                  <a:lnTo>
                    <a:pt x="114" y="66"/>
                  </a:lnTo>
                  <a:lnTo>
                    <a:pt x="114" y="48"/>
                  </a:lnTo>
                  <a:lnTo>
                    <a:pt x="138" y="42"/>
                  </a:lnTo>
                  <a:lnTo>
                    <a:pt x="126" y="0"/>
                  </a:lnTo>
                  <a:lnTo>
                    <a:pt x="108" y="6"/>
                  </a:lnTo>
                  <a:lnTo>
                    <a:pt x="102" y="24"/>
                  </a:lnTo>
                  <a:lnTo>
                    <a:pt x="84" y="72"/>
                  </a:lnTo>
                  <a:lnTo>
                    <a:pt x="54" y="114"/>
                  </a:lnTo>
                  <a:lnTo>
                    <a:pt x="24" y="102"/>
                  </a:lnTo>
                  <a:lnTo>
                    <a:pt x="6" y="126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24" y="198"/>
                  </a:lnTo>
                  <a:lnTo>
                    <a:pt x="72" y="198"/>
                  </a:lnTo>
                  <a:lnTo>
                    <a:pt x="102" y="198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6" name="Freeform 393"/>
            <p:cNvSpPr>
              <a:spLocks/>
            </p:cNvSpPr>
            <p:nvPr/>
          </p:nvSpPr>
          <p:spPr bwMode="auto">
            <a:xfrm>
              <a:off x="8065482" y="3475023"/>
              <a:ext cx="48387" cy="119757"/>
            </a:xfrm>
            <a:custGeom>
              <a:avLst/>
              <a:gdLst>
                <a:gd name="T0" fmla="*/ 2147483646 w 48"/>
                <a:gd name="T1" fmla="*/ 2147483646 h 120"/>
                <a:gd name="T2" fmla="*/ 2147483646 w 48"/>
                <a:gd name="T3" fmla="*/ 2147483646 h 120"/>
                <a:gd name="T4" fmla="*/ 2147483646 w 48"/>
                <a:gd name="T5" fmla="*/ 2147483646 h 120"/>
                <a:gd name="T6" fmla="*/ 2147483646 w 48"/>
                <a:gd name="T7" fmla="*/ 2147483646 h 120"/>
                <a:gd name="T8" fmla="*/ 2147483646 w 48"/>
                <a:gd name="T9" fmla="*/ 0 h 120"/>
                <a:gd name="T10" fmla="*/ 2147483646 w 48"/>
                <a:gd name="T11" fmla="*/ 2147483646 h 120"/>
                <a:gd name="T12" fmla="*/ 2147483646 w 48"/>
                <a:gd name="T13" fmla="*/ 2147483646 h 120"/>
                <a:gd name="T14" fmla="*/ 0 w 48"/>
                <a:gd name="T15" fmla="*/ 2147483646 h 120"/>
                <a:gd name="T16" fmla="*/ 0 w 48"/>
                <a:gd name="T17" fmla="*/ 2147483646 h 120"/>
                <a:gd name="T18" fmla="*/ 2147483646 w 48"/>
                <a:gd name="T19" fmla="*/ 2147483646 h 120"/>
                <a:gd name="T20" fmla="*/ 2147483646 w 48"/>
                <a:gd name="T21" fmla="*/ 2147483646 h 120"/>
                <a:gd name="T22" fmla="*/ 2147483646 w 48"/>
                <a:gd name="T23" fmla="*/ 2147483646 h 120"/>
                <a:gd name="T24" fmla="*/ 2147483646 w 48"/>
                <a:gd name="T25" fmla="*/ 2147483646 h 120"/>
                <a:gd name="T26" fmla="*/ 2147483646 w 48"/>
                <a:gd name="T27" fmla="*/ 2147483646 h 120"/>
                <a:gd name="T28" fmla="*/ 2147483646 w 48"/>
                <a:gd name="T29" fmla="*/ 2147483646 h 12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20">
                  <a:moveTo>
                    <a:pt x="48" y="48"/>
                  </a:moveTo>
                  <a:lnTo>
                    <a:pt x="48" y="24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6" y="30"/>
                  </a:lnTo>
                  <a:lnTo>
                    <a:pt x="0" y="30"/>
                  </a:lnTo>
                  <a:lnTo>
                    <a:pt x="0" y="48"/>
                  </a:lnTo>
                  <a:lnTo>
                    <a:pt x="6" y="90"/>
                  </a:lnTo>
                  <a:lnTo>
                    <a:pt x="24" y="120"/>
                  </a:lnTo>
                  <a:lnTo>
                    <a:pt x="36" y="120"/>
                  </a:lnTo>
                  <a:lnTo>
                    <a:pt x="36" y="90"/>
                  </a:lnTo>
                  <a:lnTo>
                    <a:pt x="4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7" name="Freeform 394"/>
            <p:cNvSpPr>
              <a:spLocks/>
            </p:cNvSpPr>
            <p:nvPr/>
          </p:nvSpPr>
          <p:spPr bwMode="auto">
            <a:xfrm>
              <a:off x="8047337" y="3506474"/>
              <a:ext cx="42338" cy="94354"/>
            </a:xfrm>
            <a:custGeom>
              <a:avLst/>
              <a:gdLst>
                <a:gd name="T0" fmla="*/ 2147483646 w 42"/>
                <a:gd name="T1" fmla="*/ 2147483646 h 96"/>
                <a:gd name="T2" fmla="*/ 2147483646 w 42"/>
                <a:gd name="T3" fmla="*/ 0 h 96"/>
                <a:gd name="T4" fmla="*/ 2147483646 w 42"/>
                <a:gd name="T5" fmla="*/ 2147483646 h 96"/>
                <a:gd name="T6" fmla="*/ 0 w 42"/>
                <a:gd name="T7" fmla="*/ 2147483646 h 96"/>
                <a:gd name="T8" fmla="*/ 0 w 42"/>
                <a:gd name="T9" fmla="*/ 2147483646 h 96"/>
                <a:gd name="T10" fmla="*/ 0 w 42"/>
                <a:gd name="T11" fmla="*/ 2147483646 h 96"/>
                <a:gd name="T12" fmla="*/ 2147483646 w 42"/>
                <a:gd name="T13" fmla="*/ 2147483646 h 96"/>
                <a:gd name="T14" fmla="*/ 2147483646 w 42"/>
                <a:gd name="T15" fmla="*/ 2147483646 h 96"/>
                <a:gd name="T16" fmla="*/ 2147483646 w 42"/>
                <a:gd name="T17" fmla="*/ 2147483646 h 96"/>
                <a:gd name="T18" fmla="*/ 2147483646 w 42"/>
                <a:gd name="T19" fmla="*/ 2147483646 h 9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" h="96">
                  <a:moveTo>
                    <a:pt x="18" y="18"/>
                  </a:moveTo>
                  <a:lnTo>
                    <a:pt x="18" y="0"/>
                  </a:lnTo>
                  <a:lnTo>
                    <a:pt x="6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42"/>
                  </a:lnTo>
                  <a:lnTo>
                    <a:pt x="18" y="96"/>
                  </a:lnTo>
                  <a:lnTo>
                    <a:pt x="42" y="90"/>
                  </a:lnTo>
                  <a:lnTo>
                    <a:pt x="24" y="60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8" name="Freeform 395"/>
            <p:cNvSpPr>
              <a:spLocks/>
            </p:cNvSpPr>
            <p:nvPr/>
          </p:nvSpPr>
          <p:spPr bwMode="auto">
            <a:xfrm>
              <a:off x="8269916" y="4036307"/>
              <a:ext cx="244352" cy="247982"/>
            </a:xfrm>
            <a:custGeom>
              <a:avLst/>
              <a:gdLst>
                <a:gd name="T0" fmla="*/ 2147483646 w 246"/>
                <a:gd name="T1" fmla="*/ 2147483646 h 252"/>
                <a:gd name="T2" fmla="*/ 2147483646 w 246"/>
                <a:gd name="T3" fmla="*/ 2147483646 h 252"/>
                <a:gd name="T4" fmla="*/ 2147483646 w 246"/>
                <a:gd name="T5" fmla="*/ 2147483646 h 252"/>
                <a:gd name="T6" fmla="*/ 2147483646 w 246"/>
                <a:gd name="T7" fmla="*/ 2147483646 h 252"/>
                <a:gd name="T8" fmla="*/ 2147483646 w 246"/>
                <a:gd name="T9" fmla="*/ 2147483646 h 252"/>
                <a:gd name="T10" fmla="*/ 2147483646 w 246"/>
                <a:gd name="T11" fmla="*/ 2147483646 h 252"/>
                <a:gd name="T12" fmla="*/ 2147483646 w 246"/>
                <a:gd name="T13" fmla="*/ 2147483646 h 252"/>
                <a:gd name="T14" fmla="*/ 2147483646 w 246"/>
                <a:gd name="T15" fmla="*/ 2147483646 h 252"/>
                <a:gd name="T16" fmla="*/ 2147483646 w 246"/>
                <a:gd name="T17" fmla="*/ 2147483646 h 252"/>
                <a:gd name="T18" fmla="*/ 2147483646 w 246"/>
                <a:gd name="T19" fmla="*/ 2147483646 h 252"/>
                <a:gd name="T20" fmla="*/ 2147483646 w 246"/>
                <a:gd name="T21" fmla="*/ 2147483646 h 252"/>
                <a:gd name="T22" fmla="*/ 2147483646 w 246"/>
                <a:gd name="T23" fmla="*/ 2147483646 h 252"/>
                <a:gd name="T24" fmla="*/ 2147483646 w 246"/>
                <a:gd name="T25" fmla="*/ 2147483646 h 252"/>
                <a:gd name="T26" fmla="*/ 2147483646 w 246"/>
                <a:gd name="T27" fmla="*/ 2147483646 h 252"/>
                <a:gd name="T28" fmla="*/ 2147483646 w 246"/>
                <a:gd name="T29" fmla="*/ 2147483646 h 252"/>
                <a:gd name="T30" fmla="*/ 2147483646 w 246"/>
                <a:gd name="T31" fmla="*/ 2147483646 h 252"/>
                <a:gd name="T32" fmla="*/ 2147483646 w 246"/>
                <a:gd name="T33" fmla="*/ 2147483646 h 252"/>
                <a:gd name="T34" fmla="*/ 2147483646 w 246"/>
                <a:gd name="T35" fmla="*/ 2147483646 h 252"/>
                <a:gd name="T36" fmla="*/ 2147483646 w 246"/>
                <a:gd name="T37" fmla="*/ 2147483646 h 252"/>
                <a:gd name="T38" fmla="*/ 2147483646 w 246"/>
                <a:gd name="T39" fmla="*/ 0 h 252"/>
                <a:gd name="T40" fmla="*/ 2147483646 w 246"/>
                <a:gd name="T41" fmla="*/ 2147483646 h 252"/>
                <a:gd name="T42" fmla="*/ 0 w 246"/>
                <a:gd name="T43" fmla="*/ 2147483646 h 252"/>
                <a:gd name="T44" fmla="*/ 2147483646 w 246"/>
                <a:gd name="T45" fmla="*/ 2147483646 h 252"/>
                <a:gd name="T46" fmla="*/ 2147483646 w 246"/>
                <a:gd name="T47" fmla="*/ 2147483646 h 252"/>
                <a:gd name="T48" fmla="*/ 2147483646 w 246"/>
                <a:gd name="T49" fmla="*/ 2147483646 h 252"/>
                <a:gd name="T50" fmla="*/ 2147483646 w 246"/>
                <a:gd name="T51" fmla="*/ 2147483646 h 252"/>
                <a:gd name="T52" fmla="*/ 2147483646 w 246"/>
                <a:gd name="T53" fmla="*/ 2147483646 h 252"/>
                <a:gd name="T54" fmla="*/ 2147483646 w 246"/>
                <a:gd name="T55" fmla="*/ 2147483646 h 25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46" h="252">
                  <a:moveTo>
                    <a:pt x="126" y="252"/>
                  </a:moveTo>
                  <a:lnTo>
                    <a:pt x="144" y="246"/>
                  </a:lnTo>
                  <a:lnTo>
                    <a:pt x="156" y="162"/>
                  </a:lnTo>
                  <a:lnTo>
                    <a:pt x="156" y="108"/>
                  </a:lnTo>
                  <a:lnTo>
                    <a:pt x="168" y="102"/>
                  </a:lnTo>
                  <a:lnTo>
                    <a:pt x="174" y="36"/>
                  </a:lnTo>
                  <a:lnTo>
                    <a:pt x="222" y="24"/>
                  </a:lnTo>
                  <a:lnTo>
                    <a:pt x="240" y="18"/>
                  </a:lnTo>
                  <a:lnTo>
                    <a:pt x="246" y="18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216" y="18"/>
                  </a:lnTo>
                  <a:lnTo>
                    <a:pt x="210" y="12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14" y="12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42"/>
                  </a:lnTo>
                  <a:lnTo>
                    <a:pt x="42" y="126"/>
                  </a:lnTo>
                  <a:lnTo>
                    <a:pt x="48" y="144"/>
                  </a:lnTo>
                  <a:lnTo>
                    <a:pt x="60" y="222"/>
                  </a:lnTo>
                  <a:lnTo>
                    <a:pt x="90" y="252"/>
                  </a:lnTo>
                  <a:lnTo>
                    <a:pt x="96" y="240"/>
                  </a:lnTo>
                  <a:lnTo>
                    <a:pt x="126" y="25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59" name="Freeform 396"/>
            <p:cNvSpPr>
              <a:spLocks/>
            </p:cNvSpPr>
            <p:nvPr/>
          </p:nvSpPr>
          <p:spPr bwMode="auto">
            <a:xfrm>
              <a:off x="8065482" y="3356476"/>
              <a:ext cx="60483" cy="71371"/>
            </a:xfrm>
            <a:custGeom>
              <a:avLst/>
              <a:gdLst>
                <a:gd name="T0" fmla="*/ 0 w 10"/>
                <a:gd name="T1" fmla="*/ 2147483646 h 12"/>
                <a:gd name="T2" fmla="*/ 2147483646 w 10"/>
                <a:gd name="T3" fmla="*/ 2147483646 h 12"/>
                <a:gd name="T4" fmla="*/ 2147483646 w 10"/>
                <a:gd name="T5" fmla="*/ 2147483646 h 12"/>
                <a:gd name="T6" fmla="*/ 2147483646 w 10"/>
                <a:gd name="T7" fmla="*/ 2147483646 h 12"/>
                <a:gd name="T8" fmla="*/ 2147483646 w 10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10" y="8"/>
                    <a:pt x="10" y="8"/>
                  </a:cubicBezTo>
                  <a:cubicBezTo>
                    <a:pt x="10" y="7"/>
                    <a:pt x="10" y="0"/>
                    <a:pt x="10" y="0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0" name="Freeform 397"/>
            <p:cNvSpPr>
              <a:spLocks/>
            </p:cNvSpPr>
            <p:nvPr/>
          </p:nvSpPr>
          <p:spPr bwMode="auto">
            <a:xfrm>
              <a:off x="4783663" y="1776654"/>
              <a:ext cx="515317" cy="702815"/>
            </a:xfrm>
            <a:custGeom>
              <a:avLst/>
              <a:gdLst>
                <a:gd name="T0" fmla="*/ 2147483646 w 516"/>
                <a:gd name="T1" fmla="*/ 2147483646 h 709"/>
                <a:gd name="T2" fmla="*/ 2147483646 w 516"/>
                <a:gd name="T3" fmla="*/ 2147483646 h 709"/>
                <a:gd name="T4" fmla="*/ 2147483646 w 516"/>
                <a:gd name="T5" fmla="*/ 2147483646 h 709"/>
                <a:gd name="T6" fmla="*/ 2147483646 w 516"/>
                <a:gd name="T7" fmla="*/ 2147483646 h 709"/>
                <a:gd name="T8" fmla="*/ 2147483646 w 516"/>
                <a:gd name="T9" fmla="*/ 2147483646 h 709"/>
                <a:gd name="T10" fmla="*/ 2147483646 w 516"/>
                <a:gd name="T11" fmla="*/ 2147483646 h 709"/>
                <a:gd name="T12" fmla="*/ 2147483646 w 516"/>
                <a:gd name="T13" fmla="*/ 2147483646 h 709"/>
                <a:gd name="T14" fmla="*/ 2147483646 w 516"/>
                <a:gd name="T15" fmla="*/ 0 h 709"/>
                <a:gd name="T16" fmla="*/ 2147483646 w 516"/>
                <a:gd name="T17" fmla="*/ 2147483646 h 709"/>
                <a:gd name="T18" fmla="*/ 2147483646 w 516"/>
                <a:gd name="T19" fmla="*/ 2147483646 h 709"/>
                <a:gd name="T20" fmla="*/ 2147483646 w 516"/>
                <a:gd name="T21" fmla="*/ 2147483646 h 709"/>
                <a:gd name="T22" fmla="*/ 2147483646 w 516"/>
                <a:gd name="T23" fmla="*/ 2147483646 h 709"/>
                <a:gd name="T24" fmla="*/ 2147483646 w 516"/>
                <a:gd name="T25" fmla="*/ 2147483646 h 709"/>
                <a:gd name="T26" fmla="*/ 2147483646 w 516"/>
                <a:gd name="T27" fmla="*/ 2147483646 h 709"/>
                <a:gd name="T28" fmla="*/ 2147483646 w 516"/>
                <a:gd name="T29" fmla="*/ 2147483646 h 709"/>
                <a:gd name="T30" fmla="*/ 2147483646 w 516"/>
                <a:gd name="T31" fmla="*/ 2147483646 h 709"/>
                <a:gd name="T32" fmla="*/ 2147483646 w 516"/>
                <a:gd name="T33" fmla="*/ 2147483646 h 709"/>
                <a:gd name="T34" fmla="*/ 2147483646 w 516"/>
                <a:gd name="T35" fmla="*/ 2147483646 h 709"/>
                <a:gd name="T36" fmla="*/ 2147483646 w 516"/>
                <a:gd name="T37" fmla="*/ 2147483646 h 709"/>
                <a:gd name="T38" fmla="*/ 0 w 516"/>
                <a:gd name="T39" fmla="*/ 2147483646 h 709"/>
                <a:gd name="T40" fmla="*/ 2147483646 w 516"/>
                <a:gd name="T41" fmla="*/ 2147483646 h 709"/>
                <a:gd name="T42" fmla="*/ 2147483646 w 516"/>
                <a:gd name="T43" fmla="*/ 2147483646 h 709"/>
                <a:gd name="T44" fmla="*/ 2147483646 w 516"/>
                <a:gd name="T45" fmla="*/ 2147483646 h 709"/>
                <a:gd name="T46" fmla="*/ 2147483646 w 516"/>
                <a:gd name="T47" fmla="*/ 2147483646 h 709"/>
                <a:gd name="T48" fmla="*/ 2147483646 w 516"/>
                <a:gd name="T49" fmla="*/ 2147483646 h 709"/>
                <a:gd name="T50" fmla="*/ 2147483646 w 516"/>
                <a:gd name="T51" fmla="*/ 2147483646 h 709"/>
                <a:gd name="T52" fmla="*/ 2147483646 w 516"/>
                <a:gd name="T53" fmla="*/ 2147483646 h 709"/>
                <a:gd name="T54" fmla="*/ 2147483646 w 516"/>
                <a:gd name="T55" fmla="*/ 2147483646 h 709"/>
                <a:gd name="T56" fmla="*/ 2147483646 w 516"/>
                <a:gd name="T57" fmla="*/ 2147483646 h 709"/>
                <a:gd name="T58" fmla="*/ 2147483646 w 516"/>
                <a:gd name="T59" fmla="*/ 2147483646 h 709"/>
                <a:gd name="T60" fmla="*/ 2147483646 w 516"/>
                <a:gd name="T61" fmla="*/ 2147483646 h 709"/>
                <a:gd name="T62" fmla="*/ 2147483646 w 516"/>
                <a:gd name="T63" fmla="*/ 2147483646 h 709"/>
                <a:gd name="T64" fmla="*/ 2147483646 w 516"/>
                <a:gd name="T65" fmla="*/ 2147483646 h 709"/>
                <a:gd name="T66" fmla="*/ 2147483646 w 516"/>
                <a:gd name="T67" fmla="*/ 2147483646 h 709"/>
                <a:gd name="T68" fmla="*/ 2147483646 w 516"/>
                <a:gd name="T69" fmla="*/ 2147483646 h 709"/>
                <a:gd name="T70" fmla="*/ 2147483646 w 516"/>
                <a:gd name="T71" fmla="*/ 2147483646 h 709"/>
                <a:gd name="T72" fmla="*/ 2147483646 w 516"/>
                <a:gd name="T73" fmla="*/ 2147483646 h 709"/>
                <a:gd name="T74" fmla="*/ 2147483646 w 516"/>
                <a:gd name="T75" fmla="*/ 2147483646 h 709"/>
                <a:gd name="T76" fmla="*/ 2147483646 w 516"/>
                <a:gd name="T77" fmla="*/ 2147483646 h 709"/>
                <a:gd name="T78" fmla="*/ 2147483646 w 516"/>
                <a:gd name="T79" fmla="*/ 2147483646 h 709"/>
                <a:gd name="T80" fmla="*/ 2147483646 w 516"/>
                <a:gd name="T81" fmla="*/ 2147483646 h 709"/>
                <a:gd name="T82" fmla="*/ 2147483646 w 516"/>
                <a:gd name="T83" fmla="*/ 2147483646 h 709"/>
                <a:gd name="T84" fmla="*/ 2147483646 w 516"/>
                <a:gd name="T85" fmla="*/ 2147483646 h 709"/>
                <a:gd name="T86" fmla="*/ 2147483646 w 516"/>
                <a:gd name="T87" fmla="*/ 2147483646 h 709"/>
                <a:gd name="T88" fmla="*/ 2147483646 w 516"/>
                <a:gd name="T89" fmla="*/ 2147483646 h 709"/>
                <a:gd name="T90" fmla="*/ 2147483646 w 516"/>
                <a:gd name="T91" fmla="*/ 2147483646 h 709"/>
                <a:gd name="T92" fmla="*/ 2147483646 w 516"/>
                <a:gd name="T93" fmla="*/ 2147483646 h 709"/>
                <a:gd name="T94" fmla="*/ 2147483646 w 516"/>
                <a:gd name="T95" fmla="*/ 2147483646 h 70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16" h="709">
                  <a:moveTo>
                    <a:pt x="504" y="96"/>
                  </a:moveTo>
                  <a:lnTo>
                    <a:pt x="486" y="78"/>
                  </a:lnTo>
                  <a:lnTo>
                    <a:pt x="432" y="84"/>
                  </a:lnTo>
                  <a:lnTo>
                    <a:pt x="354" y="48"/>
                  </a:lnTo>
                  <a:lnTo>
                    <a:pt x="318" y="54"/>
                  </a:lnTo>
                  <a:lnTo>
                    <a:pt x="288" y="36"/>
                  </a:lnTo>
                  <a:lnTo>
                    <a:pt x="282" y="18"/>
                  </a:lnTo>
                  <a:lnTo>
                    <a:pt x="228" y="0"/>
                  </a:lnTo>
                  <a:lnTo>
                    <a:pt x="198" y="24"/>
                  </a:lnTo>
                  <a:lnTo>
                    <a:pt x="150" y="42"/>
                  </a:lnTo>
                  <a:lnTo>
                    <a:pt x="114" y="66"/>
                  </a:lnTo>
                  <a:lnTo>
                    <a:pt x="90" y="126"/>
                  </a:lnTo>
                  <a:lnTo>
                    <a:pt x="42" y="138"/>
                  </a:lnTo>
                  <a:lnTo>
                    <a:pt x="42" y="174"/>
                  </a:lnTo>
                  <a:lnTo>
                    <a:pt x="78" y="222"/>
                  </a:lnTo>
                  <a:lnTo>
                    <a:pt x="114" y="240"/>
                  </a:lnTo>
                  <a:lnTo>
                    <a:pt x="114" y="264"/>
                  </a:lnTo>
                  <a:lnTo>
                    <a:pt x="90" y="276"/>
                  </a:lnTo>
                  <a:lnTo>
                    <a:pt x="60" y="264"/>
                  </a:lnTo>
                  <a:lnTo>
                    <a:pt x="0" y="306"/>
                  </a:lnTo>
                  <a:lnTo>
                    <a:pt x="18" y="324"/>
                  </a:lnTo>
                  <a:lnTo>
                    <a:pt x="42" y="348"/>
                  </a:lnTo>
                  <a:lnTo>
                    <a:pt x="96" y="348"/>
                  </a:lnTo>
                  <a:lnTo>
                    <a:pt x="138" y="354"/>
                  </a:lnTo>
                  <a:lnTo>
                    <a:pt x="120" y="396"/>
                  </a:lnTo>
                  <a:lnTo>
                    <a:pt x="72" y="414"/>
                  </a:lnTo>
                  <a:lnTo>
                    <a:pt x="36" y="438"/>
                  </a:lnTo>
                  <a:lnTo>
                    <a:pt x="30" y="468"/>
                  </a:lnTo>
                  <a:lnTo>
                    <a:pt x="72" y="498"/>
                  </a:lnTo>
                  <a:lnTo>
                    <a:pt x="78" y="529"/>
                  </a:lnTo>
                  <a:lnTo>
                    <a:pt x="108" y="541"/>
                  </a:lnTo>
                  <a:lnTo>
                    <a:pt x="114" y="583"/>
                  </a:lnTo>
                  <a:lnTo>
                    <a:pt x="156" y="577"/>
                  </a:lnTo>
                  <a:lnTo>
                    <a:pt x="210" y="577"/>
                  </a:lnTo>
                  <a:lnTo>
                    <a:pt x="180" y="631"/>
                  </a:lnTo>
                  <a:lnTo>
                    <a:pt x="90" y="709"/>
                  </a:lnTo>
                  <a:lnTo>
                    <a:pt x="192" y="655"/>
                  </a:lnTo>
                  <a:lnTo>
                    <a:pt x="270" y="571"/>
                  </a:lnTo>
                  <a:lnTo>
                    <a:pt x="264" y="553"/>
                  </a:lnTo>
                  <a:lnTo>
                    <a:pt x="312" y="492"/>
                  </a:lnTo>
                  <a:lnTo>
                    <a:pt x="324" y="517"/>
                  </a:lnTo>
                  <a:lnTo>
                    <a:pt x="330" y="547"/>
                  </a:lnTo>
                  <a:lnTo>
                    <a:pt x="366" y="517"/>
                  </a:lnTo>
                  <a:lnTo>
                    <a:pt x="408" y="492"/>
                  </a:lnTo>
                  <a:lnTo>
                    <a:pt x="426" y="505"/>
                  </a:lnTo>
                  <a:lnTo>
                    <a:pt x="516" y="523"/>
                  </a:lnTo>
                  <a:lnTo>
                    <a:pt x="516" y="96"/>
                  </a:lnTo>
                  <a:lnTo>
                    <a:pt x="504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1" name="Freeform 398"/>
            <p:cNvSpPr>
              <a:spLocks/>
            </p:cNvSpPr>
            <p:nvPr/>
          </p:nvSpPr>
          <p:spPr bwMode="auto">
            <a:xfrm>
              <a:off x="5298980" y="1747622"/>
              <a:ext cx="1614902" cy="1106843"/>
            </a:xfrm>
            <a:custGeom>
              <a:avLst/>
              <a:gdLst>
                <a:gd name="T0" fmla="*/ 2147483646 w 1622"/>
                <a:gd name="T1" fmla="*/ 2147483646 h 1117"/>
                <a:gd name="T2" fmla="*/ 2147483646 w 1622"/>
                <a:gd name="T3" fmla="*/ 2147483646 h 1117"/>
                <a:gd name="T4" fmla="*/ 2147483646 w 1622"/>
                <a:gd name="T5" fmla="*/ 2147483646 h 1117"/>
                <a:gd name="T6" fmla="*/ 2147483646 w 1622"/>
                <a:gd name="T7" fmla="*/ 2147483646 h 1117"/>
                <a:gd name="T8" fmla="*/ 2147483646 w 1622"/>
                <a:gd name="T9" fmla="*/ 2147483646 h 1117"/>
                <a:gd name="T10" fmla="*/ 2147483646 w 1622"/>
                <a:gd name="T11" fmla="*/ 2147483646 h 1117"/>
                <a:gd name="T12" fmla="*/ 2147483646 w 1622"/>
                <a:gd name="T13" fmla="*/ 2147483646 h 1117"/>
                <a:gd name="T14" fmla="*/ 2147483646 w 1622"/>
                <a:gd name="T15" fmla="*/ 2147483646 h 1117"/>
                <a:gd name="T16" fmla="*/ 2147483646 w 1622"/>
                <a:gd name="T17" fmla="*/ 2147483646 h 1117"/>
                <a:gd name="T18" fmla="*/ 2147483646 w 1622"/>
                <a:gd name="T19" fmla="*/ 2147483646 h 1117"/>
                <a:gd name="T20" fmla="*/ 2147483646 w 1622"/>
                <a:gd name="T21" fmla="*/ 2147483646 h 1117"/>
                <a:gd name="T22" fmla="*/ 2147483646 w 1622"/>
                <a:gd name="T23" fmla="*/ 2147483646 h 1117"/>
                <a:gd name="T24" fmla="*/ 2147483646 w 1622"/>
                <a:gd name="T25" fmla="*/ 2147483646 h 1117"/>
                <a:gd name="T26" fmla="*/ 2147483646 w 1622"/>
                <a:gd name="T27" fmla="*/ 2147483646 h 1117"/>
                <a:gd name="T28" fmla="*/ 2147483646 w 1622"/>
                <a:gd name="T29" fmla="*/ 2147483646 h 1117"/>
                <a:gd name="T30" fmla="*/ 2147483646 w 1622"/>
                <a:gd name="T31" fmla="*/ 2147483646 h 1117"/>
                <a:gd name="T32" fmla="*/ 2147483646 w 1622"/>
                <a:gd name="T33" fmla="*/ 2147483646 h 1117"/>
                <a:gd name="T34" fmla="*/ 2147483646 w 1622"/>
                <a:gd name="T35" fmla="*/ 2147483646 h 1117"/>
                <a:gd name="T36" fmla="*/ 2147483646 w 1622"/>
                <a:gd name="T37" fmla="*/ 2147483646 h 1117"/>
                <a:gd name="T38" fmla="*/ 2147483646 w 1622"/>
                <a:gd name="T39" fmla="*/ 2147483646 h 1117"/>
                <a:gd name="T40" fmla="*/ 2147483646 w 1622"/>
                <a:gd name="T41" fmla="*/ 2147483646 h 1117"/>
                <a:gd name="T42" fmla="*/ 2147483646 w 1622"/>
                <a:gd name="T43" fmla="*/ 2147483646 h 1117"/>
                <a:gd name="T44" fmla="*/ 2147483646 w 1622"/>
                <a:gd name="T45" fmla="*/ 2147483646 h 1117"/>
                <a:gd name="T46" fmla="*/ 2147483646 w 1622"/>
                <a:gd name="T47" fmla="*/ 2147483646 h 1117"/>
                <a:gd name="T48" fmla="*/ 2147483646 w 1622"/>
                <a:gd name="T49" fmla="*/ 2147483646 h 1117"/>
                <a:gd name="T50" fmla="*/ 2147483646 w 1622"/>
                <a:gd name="T51" fmla="*/ 2147483646 h 1117"/>
                <a:gd name="T52" fmla="*/ 2147483646 w 1622"/>
                <a:gd name="T53" fmla="*/ 2147483646 h 1117"/>
                <a:gd name="T54" fmla="*/ 2147483646 w 1622"/>
                <a:gd name="T55" fmla="*/ 2147483646 h 1117"/>
                <a:gd name="T56" fmla="*/ 2147483646 w 1622"/>
                <a:gd name="T57" fmla="*/ 2147483646 h 1117"/>
                <a:gd name="T58" fmla="*/ 2147483646 w 1622"/>
                <a:gd name="T59" fmla="*/ 2147483646 h 1117"/>
                <a:gd name="T60" fmla="*/ 2147483646 w 1622"/>
                <a:gd name="T61" fmla="*/ 2147483646 h 1117"/>
                <a:gd name="T62" fmla="*/ 2147483646 w 1622"/>
                <a:gd name="T63" fmla="*/ 2147483646 h 1117"/>
                <a:gd name="T64" fmla="*/ 2147483646 w 1622"/>
                <a:gd name="T65" fmla="*/ 2147483646 h 1117"/>
                <a:gd name="T66" fmla="*/ 2147483646 w 1622"/>
                <a:gd name="T67" fmla="*/ 2147483646 h 1117"/>
                <a:gd name="T68" fmla="*/ 2147483646 w 1622"/>
                <a:gd name="T69" fmla="*/ 2147483646 h 1117"/>
                <a:gd name="T70" fmla="*/ 2147483646 w 1622"/>
                <a:gd name="T71" fmla="*/ 2147483646 h 1117"/>
                <a:gd name="T72" fmla="*/ 2147483646 w 1622"/>
                <a:gd name="T73" fmla="*/ 2147483646 h 1117"/>
                <a:gd name="T74" fmla="*/ 2147483646 w 1622"/>
                <a:gd name="T75" fmla="*/ 2147483646 h 1117"/>
                <a:gd name="T76" fmla="*/ 2147483646 w 1622"/>
                <a:gd name="T77" fmla="*/ 2147483646 h 1117"/>
                <a:gd name="T78" fmla="*/ 2147483646 w 1622"/>
                <a:gd name="T79" fmla="*/ 2147483646 h 1117"/>
                <a:gd name="T80" fmla="*/ 2147483646 w 1622"/>
                <a:gd name="T81" fmla="*/ 0 h 1117"/>
                <a:gd name="T82" fmla="*/ 2147483646 w 1622"/>
                <a:gd name="T83" fmla="*/ 2147483646 h 1117"/>
                <a:gd name="T84" fmla="*/ 2147483646 w 1622"/>
                <a:gd name="T85" fmla="*/ 2147483646 h 1117"/>
                <a:gd name="T86" fmla="*/ 2147483646 w 1622"/>
                <a:gd name="T87" fmla="*/ 2147483646 h 1117"/>
                <a:gd name="T88" fmla="*/ 2147483646 w 1622"/>
                <a:gd name="T89" fmla="*/ 2147483646 h 1117"/>
                <a:gd name="T90" fmla="*/ 2147483646 w 1622"/>
                <a:gd name="T91" fmla="*/ 2147483646 h 1117"/>
                <a:gd name="T92" fmla="*/ 2147483646 w 1622"/>
                <a:gd name="T93" fmla="*/ 2147483646 h 1117"/>
                <a:gd name="T94" fmla="*/ 2147483646 w 1622"/>
                <a:gd name="T95" fmla="*/ 2147483646 h 1117"/>
                <a:gd name="T96" fmla="*/ 2147483646 w 1622"/>
                <a:gd name="T97" fmla="*/ 2147483646 h 1117"/>
                <a:gd name="T98" fmla="*/ 2147483646 w 1622"/>
                <a:gd name="T99" fmla="*/ 2147483646 h 1117"/>
                <a:gd name="T100" fmla="*/ 2147483646 w 1622"/>
                <a:gd name="T101" fmla="*/ 2147483646 h 1117"/>
                <a:gd name="T102" fmla="*/ 2147483646 w 1622"/>
                <a:gd name="T103" fmla="*/ 2147483646 h 1117"/>
                <a:gd name="T104" fmla="*/ 2147483646 w 1622"/>
                <a:gd name="T105" fmla="*/ 2147483646 h 1117"/>
                <a:gd name="T106" fmla="*/ 2147483646 w 1622"/>
                <a:gd name="T107" fmla="*/ 2147483646 h 1117"/>
                <a:gd name="T108" fmla="*/ 2147483646 w 1622"/>
                <a:gd name="T109" fmla="*/ 2147483646 h 1117"/>
                <a:gd name="T110" fmla="*/ 0 w 1622"/>
                <a:gd name="T111" fmla="*/ 2147483646 h 1117"/>
                <a:gd name="T112" fmla="*/ 2147483646 w 1622"/>
                <a:gd name="T113" fmla="*/ 2147483646 h 1117"/>
                <a:gd name="T114" fmla="*/ 2147483646 w 1622"/>
                <a:gd name="T115" fmla="*/ 2147483646 h 1117"/>
                <a:gd name="T116" fmla="*/ 2147483646 w 1622"/>
                <a:gd name="T117" fmla="*/ 2147483646 h 1117"/>
                <a:gd name="T118" fmla="*/ 2147483646 w 1622"/>
                <a:gd name="T119" fmla="*/ 2147483646 h 1117"/>
                <a:gd name="T120" fmla="*/ 2147483646 w 1622"/>
                <a:gd name="T121" fmla="*/ 2147483646 h 1117"/>
                <a:gd name="T122" fmla="*/ 2147483646 w 1622"/>
                <a:gd name="T123" fmla="*/ 2147483646 h 111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22" h="1117">
                  <a:moveTo>
                    <a:pt x="931" y="943"/>
                  </a:moveTo>
                  <a:lnTo>
                    <a:pt x="973" y="955"/>
                  </a:lnTo>
                  <a:lnTo>
                    <a:pt x="1075" y="1003"/>
                  </a:lnTo>
                  <a:lnTo>
                    <a:pt x="1111" y="1081"/>
                  </a:lnTo>
                  <a:lnTo>
                    <a:pt x="1111" y="1117"/>
                  </a:lnTo>
                  <a:lnTo>
                    <a:pt x="1190" y="1093"/>
                  </a:lnTo>
                  <a:lnTo>
                    <a:pt x="1232" y="1057"/>
                  </a:lnTo>
                  <a:lnTo>
                    <a:pt x="1262" y="1051"/>
                  </a:lnTo>
                  <a:lnTo>
                    <a:pt x="1322" y="1039"/>
                  </a:lnTo>
                  <a:lnTo>
                    <a:pt x="1370" y="979"/>
                  </a:lnTo>
                  <a:lnTo>
                    <a:pt x="1394" y="985"/>
                  </a:lnTo>
                  <a:lnTo>
                    <a:pt x="1406" y="1045"/>
                  </a:lnTo>
                  <a:lnTo>
                    <a:pt x="1430" y="1027"/>
                  </a:lnTo>
                  <a:lnTo>
                    <a:pt x="1448" y="1033"/>
                  </a:lnTo>
                  <a:lnTo>
                    <a:pt x="1436" y="1051"/>
                  </a:lnTo>
                  <a:lnTo>
                    <a:pt x="1448" y="1075"/>
                  </a:lnTo>
                  <a:lnTo>
                    <a:pt x="1502" y="1033"/>
                  </a:lnTo>
                  <a:lnTo>
                    <a:pt x="1520" y="1009"/>
                  </a:lnTo>
                  <a:lnTo>
                    <a:pt x="1466" y="1003"/>
                  </a:lnTo>
                  <a:lnTo>
                    <a:pt x="1442" y="967"/>
                  </a:lnTo>
                  <a:lnTo>
                    <a:pt x="1460" y="949"/>
                  </a:lnTo>
                  <a:lnTo>
                    <a:pt x="1466" y="925"/>
                  </a:lnTo>
                  <a:lnTo>
                    <a:pt x="1382" y="943"/>
                  </a:lnTo>
                  <a:lnTo>
                    <a:pt x="1340" y="979"/>
                  </a:lnTo>
                  <a:lnTo>
                    <a:pt x="1358" y="937"/>
                  </a:lnTo>
                  <a:lnTo>
                    <a:pt x="1400" y="913"/>
                  </a:lnTo>
                  <a:lnTo>
                    <a:pt x="1424" y="889"/>
                  </a:lnTo>
                  <a:lnTo>
                    <a:pt x="1496" y="895"/>
                  </a:lnTo>
                  <a:lnTo>
                    <a:pt x="1550" y="889"/>
                  </a:lnTo>
                  <a:lnTo>
                    <a:pt x="1592" y="859"/>
                  </a:lnTo>
                  <a:lnTo>
                    <a:pt x="1622" y="835"/>
                  </a:lnTo>
                  <a:lnTo>
                    <a:pt x="1598" y="775"/>
                  </a:lnTo>
                  <a:lnTo>
                    <a:pt x="1592" y="745"/>
                  </a:lnTo>
                  <a:lnTo>
                    <a:pt x="1514" y="703"/>
                  </a:lnTo>
                  <a:lnTo>
                    <a:pt x="1514" y="679"/>
                  </a:lnTo>
                  <a:lnTo>
                    <a:pt x="1448" y="553"/>
                  </a:lnTo>
                  <a:lnTo>
                    <a:pt x="1430" y="607"/>
                  </a:lnTo>
                  <a:lnTo>
                    <a:pt x="1388" y="619"/>
                  </a:lnTo>
                  <a:lnTo>
                    <a:pt x="1376" y="607"/>
                  </a:lnTo>
                  <a:lnTo>
                    <a:pt x="1358" y="607"/>
                  </a:lnTo>
                  <a:lnTo>
                    <a:pt x="1358" y="522"/>
                  </a:lnTo>
                  <a:lnTo>
                    <a:pt x="1322" y="516"/>
                  </a:lnTo>
                  <a:lnTo>
                    <a:pt x="1292" y="474"/>
                  </a:lnTo>
                  <a:lnTo>
                    <a:pt x="1262" y="480"/>
                  </a:lnTo>
                  <a:lnTo>
                    <a:pt x="1226" y="468"/>
                  </a:lnTo>
                  <a:lnTo>
                    <a:pt x="1202" y="474"/>
                  </a:lnTo>
                  <a:lnTo>
                    <a:pt x="1202" y="504"/>
                  </a:lnTo>
                  <a:lnTo>
                    <a:pt x="1202" y="535"/>
                  </a:lnTo>
                  <a:lnTo>
                    <a:pt x="1196" y="601"/>
                  </a:lnTo>
                  <a:lnTo>
                    <a:pt x="1190" y="625"/>
                  </a:lnTo>
                  <a:lnTo>
                    <a:pt x="1226" y="697"/>
                  </a:lnTo>
                  <a:lnTo>
                    <a:pt x="1166" y="751"/>
                  </a:lnTo>
                  <a:lnTo>
                    <a:pt x="1178" y="841"/>
                  </a:lnTo>
                  <a:lnTo>
                    <a:pt x="1154" y="859"/>
                  </a:lnTo>
                  <a:lnTo>
                    <a:pt x="1130" y="847"/>
                  </a:lnTo>
                  <a:lnTo>
                    <a:pt x="1117" y="739"/>
                  </a:lnTo>
                  <a:lnTo>
                    <a:pt x="1057" y="733"/>
                  </a:lnTo>
                  <a:lnTo>
                    <a:pt x="943" y="667"/>
                  </a:lnTo>
                  <a:lnTo>
                    <a:pt x="919" y="667"/>
                  </a:lnTo>
                  <a:lnTo>
                    <a:pt x="901" y="613"/>
                  </a:lnTo>
                  <a:lnTo>
                    <a:pt x="883" y="595"/>
                  </a:lnTo>
                  <a:lnTo>
                    <a:pt x="931" y="450"/>
                  </a:lnTo>
                  <a:lnTo>
                    <a:pt x="961" y="420"/>
                  </a:lnTo>
                  <a:lnTo>
                    <a:pt x="991" y="402"/>
                  </a:lnTo>
                  <a:lnTo>
                    <a:pt x="1009" y="402"/>
                  </a:lnTo>
                  <a:lnTo>
                    <a:pt x="1027" y="342"/>
                  </a:lnTo>
                  <a:lnTo>
                    <a:pt x="1039" y="294"/>
                  </a:lnTo>
                  <a:lnTo>
                    <a:pt x="1099" y="282"/>
                  </a:lnTo>
                  <a:lnTo>
                    <a:pt x="1130" y="258"/>
                  </a:lnTo>
                  <a:lnTo>
                    <a:pt x="1111" y="204"/>
                  </a:lnTo>
                  <a:lnTo>
                    <a:pt x="1124" y="168"/>
                  </a:lnTo>
                  <a:lnTo>
                    <a:pt x="1099" y="138"/>
                  </a:lnTo>
                  <a:lnTo>
                    <a:pt x="1063" y="132"/>
                  </a:lnTo>
                  <a:lnTo>
                    <a:pt x="1051" y="192"/>
                  </a:lnTo>
                  <a:lnTo>
                    <a:pt x="1015" y="246"/>
                  </a:lnTo>
                  <a:lnTo>
                    <a:pt x="1003" y="180"/>
                  </a:lnTo>
                  <a:lnTo>
                    <a:pt x="985" y="156"/>
                  </a:lnTo>
                  <a:lnTo>
                    <a:pt x="961" y="186"/>
                  </a:lnTo>
                  <a:lnTo>
                    <a:pt x="949" y="156"/>
                  </a:lnTo>
                  <a:lnTo>
                    <a:pt x="925" y="114"/>
                  </a:lnTo>
                  <a:lnTo>
                    <a:pt x="913" y="60"/>
                  </a:lnTo>
                  <a:lnTo>
                    <a:pt x="877" y="0"/>
                  </a:lnTo>
                  <a:lnTo>
                    <a:pt x="847" y="84"/>
                  </a:lnTo>
                  <a:lnTo>
                    <a:pt x="847" y="114"/>
                  </a:lnTo>
                  <a:lnTo>
                    <a:pt x="889" y="150"/>
                  </a:lnTo>
                  <a:lnTo>
                    <a:pt x="895" y="186"/>
                  </a:lnTo>
                  <a:lnTo>
                    <a:pt x="865" y="216"/>
                  </a:lnTo>
                  <a:lnTo>
                    <a:pt x="847" y="204"/>
                  </a:lnTo>
                  <a:lnTo>
                    <a:pt x="823" y="204"/>
                  </a:lnTo>
                  <a:lnTo>
                    <a:pt x="811" y="234"/>
                  </a:lnTo>
                  <a:lnTo>
                    <a:pt x="769" y="222"/>
                  </a:lnTo>
                  <a:lnTo>
                    <a:pt x="709" y="222"/>
                  </a:lnTo>
                  <a:lnTo>
                    <a:pt x="673" y="198"/>
                  </a:lnTo>
                  <a:lnTo>
                    <a:pt x="619" y="210"/>
                  </a:lnTo>
                  <a:lnTo>
                    <a:pt x="625" y="228"/>
                  </a:lnTo>
                  <a:lnTo>
                    <a:pt x="631" y="264"/>
                  </a:lnTo>
                  <a:lnTo>
                    <a:pt x="613" y="258"/>
                  </a:lnTo>
                  <a:lnTo>
                    <a:pt x="583" y="222"/>
                  </a:lnTo>
                  <a:lnTo>
                    <a:pt x="517" y="234"/>
                  </a:lnTo>
                  <a:lnTo>
                    <a:pt x="487" y="210"/>
                  </a:lnTo>
                  <a:lnTo>
                    <a:pt x="499" y="186"/>
                  </a:lnTo>
                  <a:lnTo>
                    <a:pt x="457" y="174"/>
                  </a:lnTo>
                  <a:lnTo>
                    <a:pt x="409" y="150"/>
                  </a:lnTo>
                  <a:lnTo>
                    <a:pt x="343" y="132"/>
                  </a:lnTo>
                  <a:lnTo>
                    <a:pt x="301" y="144"/>
                  </a:lnTo>
                  <a:lnTo>
                    <a:pt x="259" y="96"/>
                  </a:lnTo>
                  <a:lnTo>
                    <a:pt x="145" y="150"/>
                  </a:lnTo>
                  <a:lnTo>
                    <a:pt x="115" y="180"/>
                  </a:lnTo>
                  <a:lnTo>
                    <a:pt x="67" y="168"/>
                  </a:lnTo>
                  <a:lnTo>
                    <a:pt x="37" y="138"/>
                  </a:lnTo>
                  <a:lnTo>
                    <a:pt x="0" y="126"/>
                  </a:lnTo>
                  <a:lnTo>
                    <a:pt x="0" y="553"/>
                  </a:lnTo>
                  <a:lnTo>
                    <a:pt x="61" y="583"/>
                  </a:lnTo>
                  <a:lnTo>
                    <a:pt x="109" y="559"/>
                  </a:lnTo>
                  <a:lnTo>
                    <a:pt x="175" y="679"/>
                  </a:lnTo>
                  <a:lnTo>
                    <a:pt x="217" y="709"/>
                  </a:lnTo>
                  <a:lnTo>
                    <a:pt x="211" y="757"/>
                  </a:lnTo>
                  <a:lnTo>
                    <a:pt x="229" y="793"/>
                  </a:lnTo>
                  <a:lnTo>
                    <a:pt x="277" y="859"/>
                  </a:lnTo>
                  <a:lnTo>
                    <a:pt x="343" y="901"/>
                  </a:lnTo>
                  <a:lnTo>
                    <a:pt x="349" y="931"/>
                  </a:lnTo>
                  <a:lnTo>
                    <a:pt x="871" y="931"/>
                  </a:lnTo>
                  <a:lnTo>
                    <a:pt x="931" y="9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2" name="Freeform 399"/>
            <p:cNvSpPr>
              <a:spLocks/>
            </p:cNvSpPr>
            <p:nvPr/>
          </p:nvSpPr>
          <p:spPr bwMode="auto">
            <a:xfrm>
              <a:off x="5603815" y="2669386"/>
              <a:ext cx="1093537" cy="564914"/>
            </a:xfrm>
            <a:custGeom>
              <a:avLst/>
              <a:gdLst>
                <a:gd name="T0" fmla="*/ 2147483646 w 1099"/>
                <a:gd name="T1" fmla="*/ 2147483646 h 571"/>
                <a:gd name="T2" fmla="*/ 2147483646 w 1099"/>
                <a:gd name="T3" fmla="*/ 2147483646 h 571"/>
                <a:gd name="T4" fmla="*/ 2147483646 w 1099"/>
                <a:gd name="T5" fmla="*/ 2147483646 h 571"/>
                <a:gd name="T6" fmla="*/ 2147483646 w 1099"/>
                <a:gd name="T7" fmla="*/ 2147483646 h 571"/>
                <a:gd name="T8" fmla="*/ 2147483646 w 1099"/>
                <a:gd name="T9" fmla="*/ 2147483646 h 571"/>
                <a:gd name="T10" fmla="*/ 2147483646 w 1099"/>
                <a:gd name="T11" fmla="*/ 2147483646 h 571"/>
                <a:gd name="T12" fmla="*/ 2147483646 w 1099"/>
                <a:gd name="T13" fmla="*/ 2147483646 h 571"/>
                <a:gd name="T14" fmla="*/ 2147483646 w 1099"/>
                <a:gd name="T15" fmla="*/ 2147483646 h 571"/>
                <a:gd name="T16" fmla="*/ 2147483646 w 1099"/>
                <a:gd name="T17" fmla="*/ 2147483646 h 571"/>
                <a:gd name="T18" fmla="*/ 2147483646 w 1099"/>
                <a:gd name="T19" fmla="*/ 2147483646 h 571"/>
                <a:gd name="T20" fmla="*/ 2147483646 w 1099"/>
                <a:gd name="T21" fmla="*/ 2147483646 h 571"/>
                <a:gd name="T22" fmla="*/ 2147483646 w 1099"/>
                <a:gd name="T23" fmla="*/ 2147483646 h 571"/>
                <a:gd name="T24" fmla="*/ 2147483646 w 1099"/>
                <a:gd name="T25" fmla="*/ 2147483646 h 571"/>
                <a:gd name="T26" fmla="*/ 2147483646 w 1099"/>
                <a:gd name="T27" fmla="*/ 2147483646 h 571"/>
                <a:gd name="T28" fmla="*/ 2147483646 w 1099"/>
                <a:gd name="T29" fmla="*/ 2147483646 h 571"/>
                <a:gd name="T30" fmla="*/ 2147483646 w 1099"/>
                <a:gd name="T31" fmla="*/ 2147483646 h 571"/>
                <a:gd name="T32" fmla="*/ 2147483646 w 1099"/>
                <a:gd name="T33" fmla="*/ 2147483646 h 571"/>
                <a:gd name="T34" fmla="*/ 2147483646 w 1099"/>
                <a:gd name="T35" fmla="*/ 2147483646 h 571"/>
                <a:gd name="T36" fmla="*/ 2147483646 w 1099"/>
                <a:gd name="T37" fmla="*/ 2147483646 h 571"/>
                <a:gd name="T38" fmla="*/ 2147483646 w 1099"/>
                <a:gd name="T39" fmla="*/ 2147483646 h 571"/>
                <a:gd name="T40" fmla="*/ 2147483646 w 1099"/>
                <a:gd name="T41" fmla="*/ 2147483646 h 571"/>
                <a:gd name="T42" fmla="*/ 2147483646 w 1099"/>
                <a:gd name="T43" fmla="*/ 2147483646 h 571"/>
                <a:gd name="T44" fmla="*/ 2147483646 w 1099"/>
                <a:gd name="T45" fmla="*/ 2147483646 h 571"/>
                <a:gd name="T46" fmla="*/ 2147483646 w 1099"/>
                <a:gd name="T47" fmla="*/ 2147483646 h 571"/>
                <a:gd name="T48" fmla="*/ 2147483646 w 1099"/>
                <a:gd name="T49" fmla="*/ 2147483646 h 571"/>
                <a:gd name="T50" fmla="*/ 2147483646 w 1099"/>
                <a:gd name="T51" fmla="*/ 0 h 571"/>
                <a:gd name="T52" fmla="*/ 2147483646 w 1099"/>
                <a:gd name="T53" fmla="*/ 2147483646 h 571"/>
                <a:gd name="T54" fmla="*/ 2147483646 w 1099"/>
                <a:gd name="T55" fmla="*/ 2147483646 h 571"/>
                <a:gd name="T56" fmla="*/ 2147483646 w 1099"/>
                <a:gd name="T57" fmla="*/ 2147483646 h 571"/>
                <a:gd name="T58" fmla="*/ 0 w 1099"/>
                <a:gd name="T59" fmla="*/ 2147483646 h 571"/>
                <a:gd name="T60" fmla="*/ 2147483646 w 1099"/>
                <a:gd name="T61" fmla="*/ 2147483646 h 571"/>
                <a:gd name="T62" fmla="*/ 2147483646 w 1099"/>
                <a:gd name="T63" fmla="*/ 2147483646 h 571"/>
                <a:gd name="T64" fmla="*/ 2147483646 w 1099"/>
                <a:gd name="T65" fmla="*/ 2147483646 h 571"/>
                <a:gd name="T66" fmla="*/ 2147483646 w 1099"/>
                <a:gd name="T67" fmla="*/ 2147483646 h 5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99" h="571">
                  <a:moveTo>
                    <a:pt x="252" y="439"/>
                  </a:moveTo>
                  <a:lnTo>
                    <a:pt x="300" y="439"/>
                  </a:lnTo>
                  <a:lnTo>
                    <a:pt x="318" y="427"/>
                  </a:lnTo>
                  <a:lnTo>
                    <a:pt x="348" y="433"/>
                  </a:lnTo>
                  <a:lnTo>
                    <a:pt x="396" y="487"/>
                  </a:lnTo>
                  <a:lnTo>
                    <a:pt x="432" y="475"/>
                  </a:lnTo>
                  <a:lnTo>
                    <a:pt x="456" y="493"/>
                  </a:lnTo>
                  <a:lnTo>
                    <a:pt x="474" y="523"/>
                  </a:lnTo>
                  <a:lnTo>
                    <a:pt x="498" y="547"/>
                  </a:lnTo>
                  <a:lnTo>
                    <a:pt x="528" y="553"/>
                  </a:lnTo>
                  <a:lnTo>
                    <a:pt x="528" y="511"/>
                  </a:lnTo>
                  <a:lnTo>
                    <a:pt x="552" y="487"/>
                  </a:lnTo>
                  <a:lnTo>
                    <a:pt x="570" y="469"/>
                  </a:lnTo>
                  <a:lnTo>
                    <a:pt x="630" y="475"/>
                  </a:lnTo>
                  <a:lnTo>
                    <a:pt x="666" y="475"/>
                  </a:lnTo>
                  <a:lnTo>
                    <a:pt x="714" y="463"/>
                  </a:lnTo>
                  <a:lnTo>
                    <a:pt x="744" y="463"/>
                  </a:lnTo>
                  <a:lnTo>
                    <a:pt x="774" y="457"/>
                  </a:lnTo>
                  <a:lnTo>
                    <a:pt x="780" y="487"/>
                  </a:lnTo>
                  <a:lnTo>
                    <a:pt x="792" y="529"/>
                  </a:lnTo>
                  <a:lnTo>
                    <a:pt x="829" y="565"/>
                  </a:lnTo>
                  <a:lnTo>
                    <a:pt x="847" y="571"/>
                  </a:lnTo>
                  <a:lnTo>
                    <a:pt x="841" y="511"/>
                  </a:lnTo>
                  <a:lnTo>
                    <a:pt x="817" y="445"/>
                  </a:lnTo>
                  <a:lnTo>
                    <a:pt x="847" y="409"/>
                  </a:lnTo>
                  <a:lnTo>
                    <a:pt x="877" y="397"/>
                  </a:lnTo>
                  <a:lnTo>
                    <a:pt x="931" y="343"/>
                  </a:lnTo>
                  <a:lnTo>
                    <a:pt x="925" y="307"/>
                  </a:lnTo>
                  <a:lnTo>
                    <a:pt x="919" y="271"/>
                  </a:lnTo>
                  <a:lnTo>
                    <a:pt x="937" y="283"/>
                  </a:lnTo>
                  <a:lnTo>
                    <a:pt x="943" y="277"/>
                  </a:lnTo>
                  <a:lnTo>
                    <a:pt x="937" y="253"/>
                  </a:lnTo>
                  <a:lnTo>
                    <a:pt x="949" y="253"/>
                  </a:lnTo>
                  <a:lnTo>
                    <a:pt x="967" y="247"/>
                  </a:lnTo>
                  <a:lnTo>
                    <a:pt x="979" y="217"/>
                  </a:lnTo>
                  <a:lnTo>
                    <a:pt x="1003" y="211"/>
                  </a:lnTo>
                  <a:lnTo>
                    <a:pt x="1039" y="193"/>
                  </a:lnTo>
                  <a:lnTo>
                    <a:pt x="1039" y="144"/>
                  </a:lnTo>
                  <a:lnTo>
                    <a:pt x="1099" y="114"/>
                  </a:lnTo>
                  <a:lnTo>
                    <a:pt x="1087" y="54"/>
                  </a:lnTo>
                  <a:lnTo>
                    <a:pt x="1063" y="48"/>
                  </a:lnTo>
                  <a:lnTo>
                    <a:pt x="1015" y="108"/>
                  </a:lnTo>
                  <a:lnTo>
                    <a:pt x="955" y="120"/>
                  </a:lnTo>
                  <a:lnTo>
                    <a:pt x="925" y="126"/>
                  </a:lnTo>
                  <a:lnTo>
                    <a:pt x="883" y="162"/>
                  </a:lnTo>
                  <a:lnTo>
                    <a:pt x="804" y="186"/>
                  </a:lnTo>
                  <a:lnTo>
                    <a:pt x="804" y="150"/>
                  </a:lnTo>
                  <a:lnTo>
                    <a:pt x="768" y="72"/>
                  </a:lnTo>
                  <a:lnTo>
                    <a:pt x="666" y="24"/>
                  </a:lnTo>
                  <a:lnTo>
                    <a:pt x="624" y="12"/>
                  </a:lnTo>
                  <a:lnTo>
                    <a:pt x="564" y="0"/>
                  </a:lnTo>
                  <a:lnTo>
                    <a:pt x="42" y="0"/>
                  </a:lnTo>
                  <a:lnTo>
                    <a:pt x="48" y="36"/>
                  </a:lnTo>
                  <a:lnTo>
                    <a:pt x="30" y="48"/>
                  </a:lnTo>
                  <a:lnTo>
                    <a:pt x="36" y="24"/>
                  </a:lnTo>
                  <a:lnTo>
                    <a:pt x="0" y="12"/>
                  </a:lnTo>
                  <a:lnTo>
                    <a:pt x="18" y="78"/>
                  </a:lnTo>
                  <a:lnTo>
                    <a:pt x="12" y="126"/>
                  </a:lnTo>
                  <a:lnTo>
                    <a:pt x="0" y="174"/>
                  </a:lnTo>
                  <a:lnTo>
                    <a:pt x="12" y="211"/>
                  </a:lnTo>
                  <a:lnTo>
                    <a:pt x="12" y="235"/>
                  </a:lnTo>
                  <a:lnTo>
                    <a:pt x="42" y="295"/>
                  </a:lnTo>
                  <a:lnTo>
                    <a:pt x="66" y="337"/>
                  </a:lnTo>
                  <a:lnTo>
                    <a:pt x="84" y="367"/>
                  </a:lnTo>
                  <a:lnTo>
                    <a:pt x="138" y="403"/>
                  </a:lnTo>
                  <a:lnTo>
                    <a:pt x="144" y="415"/>
                  </a:lnTo>
                  <a:lnTo>
                    <a:pt x="192" y="409"/>
                  </a:lnTo>
                  <a:lnTo>
                    <a:pt x="252" y="43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3" name="Freeform 400"/>
            <p:cNvSpPr>
              <a:spLocks/>
            </p:cNvSpPr>
            <p:nvPr/>
          </p:nvSpPr>
          <p:spPr bwMode="auto">
            <a:xfrm>
              <a:off x="6301791" y="3436313"/>
              <a:ext cx="84677" cy="85887"/>
            </a:xfrm>
            <a:custGeom>
              <a:avLst/>
              <a:gdLst>
                <a:gd name="T0" fmla="*/ 2147483646 w 14"/>
                <a:gd name="T1" fmla="*/ 2147483646 h 14"/>
                <a:gd name="T2" fmla="*/ 2147483646 w 14"/>
                <a:gd name="T3" fmla="*/ 2147483646 h 14"/>
                <a:gd name="T4" fmla="*/ 2147483646 w 14"/>
                <a:gd name="T5" fmla="*/ 0 h 14"/>
                <a:gd name="T6" fmla="*/ 2147483646 w 14"/>
                <a:gd name="T7" fmla="*/ 2147483646 h 14"/>
                <a:gd name="T8" fmla="*/ 0 w 14"/>
                <a:gd name="T9" fmla="*/ 2147483646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4">
                  <a:moveTo>
                    <a:pt x="14" y="14"/>
                  </a:moveTo>
                  <a:cubicBezTo>
                    <a:pt x="14" y="12"/>
                    <a:pt x="13" y="11"/>
                    <a:pt x="13" y="1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9" y="13"/>
                    <a:pt x="9" y="13"/>
                    <a:pt x="9" y="13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4" name="Freeform 401"/>
            <p:cNvSpPr>
              <a:spLocks/>
            </p:cNvSpPr>
            <p:nvPr/>
          </p:nvSpPr>
          <p:spPr bwMode="auto">
            <a:xfrm>
              <a:off x="6332033" y="3514942"/>
              <a:ext cx="72580" cy="53225"/>
            </a:xfrm>
            <a:custGeom>
              <a:avLst/>
              <a:gdLst>
                <a:gd name="T0" fmla="*/ 2147483646 w 12"/>
                <a:gd name="T1" fmla="*/ 2147483646 h 9"/>
                <a:gd name="T2" fmla="*/ 2147483646 w 12"/>
                <a:gd name="T3" fmla="*/ 0 h 9"/>
                <a:gd name="T4" fmla="*/ 0 w 12"/>
                <a:gd name="T5" fmla="*/ 2147483646 h 9"/>
                <a:gd name="T6" fmla="*/ 2147483646 w 12"/>
                <a:gd name="T7" fmla="*/ 2147483646 h 9"/>
                <a:gd name="T8" fmla="*/ 2147483646 w 12"/>
                <a:gd name="T9" fmla="*/ 2147483646 h 9"/>
                <a:gd name="T10" fmla="*/ 2147483646 w 12"/>
                <a:gd name="T11" fmla="*/ 2147483646 h 9"/>
                <a:gd name="T12" fmla="*/ 2147483646 w 12"/>
                <a:gd name="T13" fmla="*/ 2147483646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9">
                  <a:moveTo>
                    <a:pt x="9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2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5" name="Freeform 402"/>
            <p:cNvSpPr>
              <a:spLocks/>
            </p:cNvSpPr>
            <p:nvPr/>
          </p:nvSpPr>
          <p:spPr bwMode="auto">
            <a:xfrm>
              <a:off x="6398565" y="3545183"/>
              <a:ext cx="107661" cy="45967"/>
            </a:xfrm>
            <a:custGeom>
              <a:avLst/>
              <a:gdLst>
                <a:gd name="T0" fmla="*/ 2147483646 w 18"/>
                <a:gd name="T1" fmla="*/ 2147483646 h 8"/>
                <a:gd name="T2" fmla="*/ 2147483646 w 18"/>
                <a:gd name="T3" fmla="*/ 2147483646 h 8"/>
                <a:gd name="T4" fmla="*/ 2147483646 w 18"/>
                <a:gd name="T5" fmla="*/ 2147483646 h 8"/>
                <a:gd name="T6" fmla="*/ 2147483646 w 18"/>
                <a:gd name="T7" fmla="*/ 0 h 8"/>
                <a:gd name="T8" fmla="*/ 0 w 18"/>
                <a:gd name="T9" fmla="*/ 2147483646 h 8"/>
                <a:gd name="T10" fmla="*/ 2147483646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2147483646 h 8"/>
                <a:gd name="T16" fmla="*/ 2147483646 w 18"/>
                <a:gd name="T17" fmla="*/ 2147483646 h 8"/>
                <a:gd name="T18" fmla="*/ 2147483646 w 18"/>
                <a:gd name="T19" fmla="*/ 2147483646 h 8"/>
                <a:gd name="T20" fmla="*/ 2147483646 w 18"/>
                <a:gd name="T21" fmla="*/ 2147483646 h 8"/>
                <a:gd name="T22" fmla="*/ 2147483646 w 18"/>
                <a:gd name="T23" fmla="*/ 2147483646 h 8"/>
                <a:gd name="T24" fmla="*/ 2147483646 w 18"/>
                <a:gd name="T25" fmla="*/ 2147483646 h 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" h="8">
                  <a:moveTo>
                    <a:pt x="14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3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3" y="7"/>
                    <a:pt x="4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6" name="Freeform 403"/>
            <p:cNvSpPr>
              <a:spLocks/>
            </p:cNvSpPr>
            <p:nvPr/>
          </p:nvSpPr>
          <p:spPr bwMode="auto">
            <a:xfrm>
              <a:off x="6469935" y="3491958"/>
              <a:ext cx="221368" cy="243143"/>
            </a:xfrm>
            <a:custGeom>
              <a:avLst/>
              <a:gdLst>
                <a:gd name="T0" fmla="*/ 2147483646 w 37"/>
                <a:gd name="T1" fmla="*/ 2147483646 h 41"/>
                <a:gd name="T2" fmla="*/ 2147483646 w 37"/>
                <a:gd name="T3" fmla="*/ 2147483646 h 41"/>
                <a:gd name="T4" fmla="*/ 2147483646 w 37"/>
                <a:gd name="T5" fmla="*/ 2147483646 h 41"/>
                <a:gd name="T6" fmla="*/ 2147483646 w 37"/>
                <a:gd name="T7" fmla="*/ 2147483646 h 41"/>
                <a:gd name="T8" fmla="*/ 2147483646 w 37"/>
                <a:gd name="T9" fmla="*/ 2147483646 h 41"/>
                <a:gd name="T10" fmla="*/ 2147483646 w 37"/>
                <a:gd name="T11" fmla="*/ 2147483646 h 41"/>
                <a:gd name="T12" fmla="*/ 2147483646 w 37"/>
                <a:gd name="T13" fmla="*/ 2147483646 h 41"/>
                <a:gd name="T14" fmla="*/ 2147483646 w 37"/>
                <a:gd name="T15" fmla="*/ 2147483646 h 41"/>
                <a:gd name="T16" fmla="*/ 2147483646 w 37"/>
                <a:gd name="T17" fmla="*/ 2147483646 h 41"/>
                <a:gd name="T18" fmla="*/ 2147483646 w 37"/>
                <a:gd name="T19" fmla="*/ 2147483646 h 41"/>
                <a:gd name="T20" fmla="*/ 2147483646 w 37"/>
                <a:gd name="T21" fmla="*/ 0 h 41"/>
                <a:gd name="T22" fmla="*/ 2147483646 w 37"/>
                <a:gd name="T23" fmla="*/ 2147483646 h 41"/>
                <a:gd name="T24" fmla="*/ 2147483646 w 37"/>
                <a:gd name="T25" fmla="*/ 2147483646 h 41"/>
                <a:gd name="T26" fmla="*/ 2147483646 w 37"/>
                <a:gd name="T27" fmla="*/ 2147483646 h 41"/>
                <a:gd name="T28" fmla="*/ 2147483646 w 37"/>
                <a:gd name="T29" fmla="*/ 2147483646 h 41"/>
                <a:gd name="T30" fmla="*/ 2147483646 w 37"/>
                <a:gd name="T31" fmla="*/ 2147483646 h 41"/>
                <a:gd name="T32" fmla="*/ 2147483646 w 37"/>
                <a:gd name="T33" fmla="*/ 2147483646 h 41"/>
                <a:gd name="T34" fmla="*/ 2147483646 w 37"/>
                <a:gd name="T35" fmla="*/ 2147483646 h 41"/>
                <a:gd name="T36" fmla="*/ 2147483646 w 37"/>
                <a:gd name="T37" fmla="*/ 2147483646 h 41"/>
                <a:gd name="T38" fmla="*/ 2147483646 w 37"/>
                <a:gd name="T39" fmla="*/ 2147483646 h 41"/>
                <a:gd name="T40" fmla="*/ 2147483646 w 37"/>
                <a:gd name="T41" fmla="*/ 2147483646 h 41"/>
                <a:gd name="T42" fmla="*/ 2147483646 w 37"/>
                <a:gd name="T43" fmla="*/ 2147483646 h 41"/>
                <a:gd name="T44" fmla="*/ 0 w 37"/>
                <a:gd name="T45" fmla="*/ 2147483646 h 41"/>
                <a:gd name="T46" fmla="*/ 2147483646 w 37"/>
                <a:gd name="T47" fmla="*/ 2147483646 h 41"/>
                <a:gd name="T48" fmla="*/ 2147483646 w 37"/>
                <a:gd name="T49" fmla="*/ 2147483646 h 4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7" h="41">
                  <a:moveTo>
                    <a:pt x="37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2" y="41"/>
                    <a:pt x="12" y="41"/>
                    <a:pt x="12" y="4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7" name="Freeform 422"/>
            <p:cNvSpPr>
              <a:spLocks/>
            </p:cNvSpPr>
            <p:nvPr/>
          </p:nvSpPr>
          <p:spPr bwMode="auto">
            <a:xfrm>
              <a:off x="6271550" y="3419378"/>
              <a:ext cx="114918" cy="53225"/>
            </a:xfrm>
            <a:custGeom>
              <a:avLst/>
              <a:gdLst>
                <a:gd name="T0" fmla="*/ 2147483646 w 19"/>
                <a:gd name="T1" fmla="*/ 2147483646 h 9"/>
                <a:gd name="T2" fmla="*/ 2147483646 w 19"/>
                <a:gd name="T3" fmla="*/ 2147483646 h 9"/>
                <a:gd name="T4" fmla="*/ 2147483646 w 19"/>
                <a:gd name="T5" fmla="*/ 0 h 9"/>
                <a:gd name="T6" fmla="*/ 2147483646 w 19"/>
                <a:gd name="T7" fmla="*/ 2147483646 h 9"/>
                <a:gd name="T8" fmla="*/ 0 w 19"/>
                <a:gd name="T9" fmla="*/ 2147483646 h 9"/>
                <a:gd name="T10" fmla="*/ 0 w 19"/>
                <a:gd name="T11" fmla="*/ 2147483646 h 9"/>
                <a:gd name="T12" fmla="*/ 2147483646 w 19"/>
                <a:gd name="T13" fmla="*/ 2147483646 h 9"/>
                <a:gd name="T14" fmla="*/ 2147483646 w 19"/>
                <a:gd name="T15" fmla="*/ 2147483646 h 9"/>
                <a:gd name="T16" fmla="*/ 2147483646 w 19"/>
                <a:gd name="T17" fmla="*/ 2147483646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9">
                  <a:moveTo>
                    <a:pt x="19" y="3"/>
                  </a:moveTo>
                  <a:cubicBezTo>
                    <a:pt x="19" y="3"/>
                    <a:pt x="10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6"/>
                    <a:pt x="12" y="6"/>
                    <a:pt x="12" y="6"/>
                  </a:cubicBezTo>
                  <a:lnTo>
                    <a:pt x="19" y="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8" name="Freeform 423"/>
            <p:cNvSpPr>
              <a:spLocks/>
            </p:cNvSpPr>
            <p:nvPr/>
          </p:nvSpPr>
          <p:spPr bwMode="auto">
            <a:xfrm>
              <a:off x="6211067" y="3387927"/>
              <a:ext cx="90724" cy="74999"/>
            </a:xfrm>
            <a:custGeom>
              <a:avLst/>
              <a:gdLst>
                <a:gd name="T0" fmla="*/ 2147483646 w 15"/>
                <a:gd name="T1" fmla="*/ 2147483646 h 12"/>
                <a:gd name="T2" fmla="*/ 2147483646 w 15"/>
                <a:gd name="T3" fmla="*/ 2147483646 h 12"/>
                <a:gd name="T4" fmla="*/ 2147483646 w 15"/>
                <a:gd name="T5" fmla="*/ 0 h 12"/>
                <a:gd name="T6" fmla="*/ 2147483646 w 15"/>
                <a:gd name="T7" fmla="*/ 0 h 12"/>
                <a:gd name="T8" fmla="*/ 2147483646 w 15"/>
                <a:gd name="T9" fmla="*/ 2147483646 h 12"/>
                <a:gd name="T10" fmla="*/ 2147483646 w 15"/>
                <a:gd name="T11" fmla="*/ 2147483646 h 12"/>
                <a:gd name="T12" fmla="*/ 2147483646 w 15"/>
                <a:gd name="T13" fmla="*/ 2147483646 h 12"/>
                <a:gd name="T14" fmla="*/ 2147483646 w 15"/>
                <a:gd name="T15" fmla="*/ 2147483646 h 12"/>
                <a:gd name="T16" fmla="*/ 0 w 15"/>
                <a:gd name="T17" fmla="*/ 2147483646 h 12"/>
                <a:gd name="T18" fmla="*/ 2147483646 w 15"/>
                <a:gd name="T19" fmla="*/ 2147483646 h 12"/>
                <a:gd name="T20" fmla="*/ 2147483646 w 15"/>
                <a:gd name="T21" fmla="*/ 2147483646 h 12"/>
                <a:gd name="T22" fmla="*/ 2147483646 w 15"/>
                <a:gd name="T23" fmla="*/ 2147483646 h 12"/>
                <a:gd name="T24" fmla="*/ 2147483646 w 15"/>
                <a:gd name="T25" fmla="*/ 2147483646 h 12"/>
                <a:gd name="T26" fmla="*/ 2147483646 w 15"/>
                <a:gd name="T27" fmla="*/ 2147483646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" h="12">
                  <a:moveTo>
                    <a:pt x="15" y="5"/>
                  </a:moveTo>
                  <a:cubicBezTo>
                    <a:pt x="13" y="5"/>
                    <a:pt x="11" y="4"/>
                    <a:pt x="1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5" y="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69" name="Freeform 424"/>
            <p:cNvSpPr>
              <a:spLocks/>
            </p:cNvSpPr>
            <p:nvPr/>
          </p:nvSpPr>
          <p:spPr bwMode="auto">
            <a:xfrm>
              <a:off x="5746556" y="3073414"/>
              <a:ext cx="574590" cy="376206"/>
            </a:xfrm>
            <a:custGeom>
              <a:avLst/>
              <a:gdLst>
                <a:gd name="T0" fmla="*/ 2147483646 w 576"/>
                <a:gd name="T1" fmla="*/ 2147483646 h 379"/>
                <a:gd name="T2" fmla="*/ 2147483646 w 576"/>
                <a:gd name="T3" fmla="*/ 2147483646 h 379"/>
                <a:gd name="T4" fmla="*/ 2147483646 w 576"/>
                <a:gd name="T5" fmla="*/ 2147483646 h 379"/>
                <a:gd name="T6" fmla="*/ 2147483646 w 576"/>
                <a:gd name="T7" fmla="*/ 2147483646 h 379"/>
                <a:gd name="T8" fmla="*/ 2147483646 w 576"/>
                <a:gd name="T9" fmla="*/ 2147483646 h 379"/>
                <a:gd name="T10" fmla="*/ 2147483646 w 576"/>
                <a:gd name="T11" fmla="*/ 2147483646 h 379"/>
                <a:gd name="T12" fmla="*/ 2147483646 w 576"/>
                <a:gd name="T13" fmla="*/ 2147483646 h 379"/>
                <a:gd name="T14" fmla="*/ 2147483646 w 576"/>
                <a:gd name="T15" fmla="*/ 2147483646 h 379"/>
                <a:gd name="T16" fmla="*/ 2147483646 w 576"/>
                <a:gd name="T17" fmla="*/ 2147483646 h 379"/>
                <a:gd name="T18" fmla="*/ 2147483646 w 576"/>
                <a:gd name="T19" fmla="*/ 2147483646 h 379"/>
                <a:gd name="T20" fmla="*/ 2147483646 w 576"/>
                <a:gd name="T21" fmla="*/ 2147483646 h 379"/>
                <a:gd name="T22" fmla="*/ 2147483646 w 576"/>
                <a:gd name="T23" fmla="*/ 2147483646 h 379"/>
                <a:gd name="T24" fmla="*/ 2147483646 w 576"/>
                <a:gd name="T25" fmla="*/ 2147483646 h 379"/>
                <a:gd name="T26" fmla="*/ 2147483646 w 576"/>
                <a:gd name="T27" fmla="*/ 2147483646 h 379"/>
                <a:gd name="T28" fmla="*/ 2147483646 w 576"/>
                <a:gd name="T29" fmla="*/ 2147483646 h 379"/>
                <a:gd name="T30" fmla="*/ 2147483646 w 576"/>
                <a:gd name="T31" fmla="*/ 2147483646 h 379"/>
                <a:gd name="T32" fmla="*/ 2147483646 w 576"/>
                <a:gd name="T33" fmla="*/ 2147483646 h 379"/>
                <a:gd name="T34" fmla="*/ 2147483646 w 576"/>
                <a:gd name="T35" fmla="*/ 2147483646 h 379"/>
                <a:gd name="T36" fmla="*/ 2147483646 w 576"/>
                <a:gd name="T37" fmla="*/ 2147483646 h 379"/>
                <a:gd name="T38" fmla="*/ 2147483646 w 576"/>
                <a:gd name="T39" fmla="*/ 2147483646 h 379"/>
                <a:gd name="T40" fmla="*/ 2147483646 w 576"/>
                <a:gd name="T41" fmla="*/ 2147483646 h 379"/>
                <a:gd name="T42" fmla="*/ 2147483646 w 576"/>
                <a:gd name="T43" fmla="*/ 2147483646 h 379"/>
                <a:gd name="T44" fmla="*/ 2147483646 w 576"/>
                <a:gd name="T45" fmla="*/ 2147483646 h 379"/>
                <a:gd name="T46" fmla="*/ 2147483646 w 576"/>
                <a:gd name="T47" fmla="*/ 2147483646 h 379"/>
                <a:gd name="T48" fmla="*/ 2147483646 w 576"/>
                <a:gd name="T49" fmla="*/ 0 h 379"/>
                <a:gd name="T50" fmla="*/ 0 w 576"/>
                <a:gd name="T51" fmla="*/ 2147483646 h 379"/>
                <a:gd name="T52" fmla="*/ 2147483646 w 576"/>
                <a:gd name="T53" fmla="*/ 2147483646 h 379"/>
                <a:gd name="T54" fmla="*/ 2147483646 w 576"/>
                <a:gd name="T55" fmla="*/ 2147483646 h 379"/>
                <a:gd name="T56" fmla="*/ 2147483646 w 576"/>
                <a:gd name="T57" fmla="*/ 2147483646 h 379"/>
                <a:gd name="T58" fmla="*/ 2147483646 w 576"/>
                <a:gd name="T59" fmla="*/ 2147483646 h 379"/>
                <a:gd name="T60" fmla="*/ 2147483646 w 576"/>
                <a:gd name="T61" fmla="*/ 2147483646 h 379"/>
                <a:gd name="T62" fmla="*/ 2147483646 w 576"/>
                <a:gd name="T63" fmla="*/ 2147483646 h 379"/>
                <a:gd name="T64" fmla="*/ 2147483646 w 576"/>
                <a:gd name="T65" fmla="*/ 2147483646 h 379"/>
                <a:gd name="T66" fmla="*/ 2147483646 w 576"/>
                <a:gd name="T67" fmla="*/ 2147483646 h 379"/>
                <a:gd name="T68" fmla="*/ 2147483646 w 576"/>
                <a:gd name="T69" fmla="*/ 2147483646 h 379"/>
                <a:gd name="T70" fmla="*/ 2147483646 w 576"/>
                <a:gd name="T71" fmla="*/ 2147483646 h 379"/>
                <a:gd name="T72" fmla="*/ 2147483646 w 576"/>
                <a:gd name="T73" fmla="*/ 2147483646 h 379"/>
                <a:gd name="T74" fmla="*/ 2147483646 w 576"/>
                <a:gd name="T75" fmla="*/ 2147483646 h 379"/>
                <a:gd name="T76" fmla="*/ 2147483646 w 576"/>
                <a:gd name="T77" fmla="*/ 2147483646 h 379"/>
                <a:gd name="T78" fmla="*/ 2147483646 w 576"/>
                <a:gd name="T79" fmla="*/ 2147483646 h 379"/>
                <a:gd name="T80" fmla="*/ 2147483646 w 576"/>
                <a:gd name="T81" fmla="*/ 2147483646 h 379"/>
                <a:gd name="T82" fmla="*/ 2147483646 w 576"/>
                <a:gd name="T83" fmla="*/ 2147483646 h 379"/>
                <a:gd name="T84" fmla="*/ 2147483646 w 576"/>
                <a:gd name="T85" fmla="*/ 2147483646 h 379"/>
                <a:gd name="T86" fmla="*/ 2147483646 w 576"/>
                <a:gd name="T87" fmla="*/ 2147483646 h 379"/>
                <a:gd name="T88" fmla="*/ 2147483646 w 576"/>
                <a:gd name="T89" fmla="*/ 2147483646 h 379"/>
                <a:gd name="T90" fmla="*/ 2147483646 w 576"/>
                <a:gd name="T91" fmla="*/ 2147483646 h 379"/>
                <a:gd name="T92" fmla="*/ 2147483646 w 576"/>
                <a:gd name="T93" fmla="*/ 2147483646 h 379"/>
                <a:gd name="T94" fmla="*/ 2147483646 w 576"/>
                <a:gd name="T95" fmla="*/ 2147483646 h 379"/>
                <a:gd name="T96" fmla="*/ 2147483646 w 576"/>
                <a:gd name="T97" fmla="*/ 2147483646 h 379"/>
                <a:gd name="T98" fmla="*/ 2147483646 w 576"/>
                <a:gd name="T99" fmla="*/ 2147483646 h 379"/>
                <a:gd name="T100" fmla="*/ 2147483646 w 576"/>
                <a:gd name="T101" fmla="*/ 2147483646 h 379"/>
                <a:gd name="T102" fmla="*/ 2147483646 w 576"/>
                <a:gd name="T103" fmla="*/ 2147483646 h 379"/>
                <a:gd name="T104" fmla="*/ 2147483646 w 576"/>
                <a:gd name="T105" fmla="*/ 2147483646 h 379"/>
                <a:gd name="T106" fmla="*/ 2147483646 w 576"/>
                <a:gd name="T107" fmla="*/ 2147483646 h 379"/>
                <a:gd name="T108" fmla="*/ 2147483646 w 576"/>
                <a:gd name="T109" fmla="*/ 2147483646 h 379"/>
                <a:gd name="T110" fmla="*/ 2147483646 w 576"/>
                <a:gd name="T111" fmla="*/ 2147483646 h 37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76" h="379">
                  <a:moveTo>
                    <a:pt x="486" y="348"/>
                  </a:moveTo>
                  <a:lnTo>
                    <a:pt x="504" y="348"/>
                  </a:lnTo>
                  <a:lnTo>
                    <a:pt x="492" y="324"/>
                  </a:lnTo>
                  <a:lnTo>
                    <a:pt x="504" y="318"/>
                  </a:lnTo>
                  <a:lnTo>
                    <a:pt x="534" y="318"/>
                  </a:lnTo>
                  <a:lnTo>
                    <a:pt x="528" y="312"/>
                  </a:lnTo>
                  <a:lnTo>
                    <a:pt x="546" y="300"/>
                  </a:lnTo>
                  <a:lnTo>
                    <a:pt x="564" y="288"/>
                  </a:lnTo>
                  <a:lnTo>
                    <a:pt x="576" y="240"/>
                  </a:lnTo>
                  <a:lnTo>
                    <a:pt x="504" y="252"/>
                  </a:lnTo>
                  <a:lnTo>
                    <a:pt x="474" y="294"/>
                  </a:lnTo>
                  <a:lnTo>
                    <a:pt x="426" y="300"/>
                  </a:lnTo>
                  <a:lnTo>
                    <a:pt x="378" y="240"/>
                  </a:lnTo>
                  <a:lnTo>
                    <a:pt x="372" y="162"/>
                  </a:lnTo>
                  <a:lnTo>
                    <a:pt x="384" y="144"/>
                  </a:lnTo>
                  <a:lnTo>
                    <a:pt x="354" y="138"/>
                  </a:lnTo>
                  <a:lnTo>
                    <a:pt x="330" y="114"/>
                  </a:lnTo>
                  <a:lnTo>
                    <a:pt x="312" y="84"/>
                  </a:lnTo>
                  <a:lnTo>
                    <a:pt x="288" y="66"/>
                  </a:lnTo>
                  <a:lnTo>
                    <a:pt x="252" y="78"/>
                  </a:lnTo>
                  <a:lnTo>
                    <a:pt x="204" y="24"/>
                  </a:lnTo>
                  <a:lnTo>
                    <a:pt x="174" y="18"/>
                  </a:lnTo>
                  <a:lnTo>
                    <a:pt x="156" y="30"/>
                  </a:lnTo>
                  <a:lnTo>
                    <a:pt x="108" y="30"/>
                  </a:lnTo>
                  <a:lnTo>
                    <a:pt x="48" y="0"/>
                  </a:lnTo>
                  <a:lnTo>
                    <a:pt x="0" y="6"/>
                  </a:lnTo>
                  <a:lnTo>
                    <a:pt x="36" y="72"/>
                  </a:lnTo>
                  <a:lnTo>
                    <a:pt x="60" y="108"/>
                  </a:lnTo>
                  <a:lnTo>
                    <a:pt x="54" y="120"/>
                  </a:lnTo>
                  <a:lnTo>
                    <a:pt x="96" y="150"/>
                  </a:lnTo>
                  <a:lnTo>
                    <a:pt x="102" y="180"/>
                  </a:lnTo>
                  <a:lnTo>
                    <a:pt x="120" y="192"/>
                  </a:lnTo>
                  <a:lnTo>
                    <a:pt x="144" y="216"/>
                  </a:lnTo>
                  <a:lnTo>
                    <a:pt x="150" y="198"/>
                  </a:lnTo>
                  <a:lnTo>
                    <a:pt x="126" y="180"/>
                  </a:lnTo>
                  <a:lnTo>
                    <a:pt x="102" y="126"/>
                  </a:lnTo>
                  <a:lnTo>
                    <a:pt x="60" y="66"/>
                  </a:lnTo>
                  <a:lnTo>
                    <a:pt x="48" y="30"/>
                  </a:lnTo>
                  <a:lnTo>
                    <a:pt x="78" y="42"/>
                  </a:lnTo>
                  <a:lnTo>
                    <a:pt x="108" y="102"/>
                  </a:lnTo>
                  <a:lnTo>
                    <a:pt x="120" y="120"/>
                  </a:lnTo>
                  <a:lnTo>
                    <a:pt x="150" y="138"/>
                  </a:lnTo>
                  <a:lnTo>
                    <a:pt x="150" y="156"/>
                  </a:lnTo>
                  <a:lnTo>
                    <a:pt x="174" y="168"/>
                  </a:lnTo>
                  <a:lnTo>
                    <a:pt x="186" y="186"/>
                  </a:lnTo>
                  <a:lnTo>
                    <a:pt x="216" y="216"/>
                  </a:lnTo>
                  <a:lnTo>
                    <a:pt x="222" y="258"/>
                  </a:lnTo>
                  <a:lnTo>
                    <a:pt x="222" y="276"/>
                  </a:lnTo>
                  <a:lnTo>
                    <a:pt x="300" y="324"/>
                  </a:lnTo>
                  <a:lnTo>
                    <a:pt x="336" y="342"/>
                  </a:lnTo>
                  <a:lnTo>
                    <a:pt x="402" y="360"/>
                  </a:lnTo>
                  <a:lnTo>
                    <a:pt x="420" y="354"/>
                  </a:lnTo>
                  <a:lnTo>
                    <a:pt x="438" y="354"/>
                  </a:lnTo>
                  <a:lnTo>
                    <a:pt x="468" y="379"/>
                  </a:lnTo>
                  <a:lnTo>
                    <a:pt x="474" y="366"/>
                  </a:lnTo>
                  <a:lnTo>
                    <a:pt x="486" y="3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0" name="Freeform 425"/>
            <p:cNvSpPr>
              <a:spLocks/>
            </p:cNvSpPr>
            <p:nvPr/>
          </p:nvSpPr>
          <p:spPr bwMode="auto">
            <a:xfrm rot="20747712">
              <a:off x="6686465" y="1566172"/>
              <a:ext cx="619348" cy="683461"/>
            </a:xfrm>
            <a:custGeom>
              <a:avLst/>
              <a:gdLst>
                <a:gd name="T0" fmla="*/ 2147483646 w 1125"/>
                <a:gd name="T1" fmla="*/ 2147483646 h 2047"/>
                <a:gd name="T2" fmla="*/ 2147483646 w 1125"/>
                <a:gd name="T3" fmla="*/ 2147483646 h 2047"/>
                <a:gd name="T4" fmla="*/ 2147483646 w 1125"/>
                <a:gd name="T5" fmla="*/ 2147483646 h 2047"/>
                <a:gd name="T6" fmla="*/ 2147483646 w 1125"/>
                <a:gd name="T7" fmla="*/ 2147483646 h 2047"/>
                <a:gd name="T8" fmla="*/ 2147483646 w 1125"/>
                <a:gd name="T9" fmla="*/ 2147483646 h 2047"/>
                <a:gd name="T10" fmla="*/ 2147483646 w 1125"/>
                <a:gd name="T11" fmla="*/ 2147483646 h 2047"/>
                <a:gd name="T12" fmla="*/ 2147483646 w 1125"/>
                <a:gd name="T13" fmla="*/ 2147483646 h 2047"/>
                <a:gd name="T14" fmla="*/ 2147483646 w 1125"/>
                <a:gd name="T15" fmla="*/ 2147483646 h 2047"/>
                <a:gd name="T16" fmla="*/ 2147483646 w 1125"/>
                <a:gd name="T17" fmla="*/ 2147483646 h 2047"/>
                <a:gd name="T18" fmla="*/ 2147483646 w 1125"/>
                <a:gd name="T19" fmla="*/ 2147483646 h 2047"/>
                <a:gd name="T20" fmla="*/ 2147483646 w 1125"/>
                <a:gd name="T21" fmla="*/ 2147483646 h 2047"/>
                <a:gd name="T22" fmla="*/ 2147483646 w 1125"/>
                <a:gd name="T23" fmla="*/ 2147483646 h 2047"/>
                <a:gd name="T24" fmla="*/ 2147483646 w 1125"/>
                <a:gd name="T25" fmla="*/ 2147483646 h 2047"/>
                <a:gd name="T26" fmla="*/ 2147483646 w 1125"/>
                <a:gd name="T27" fmla="*/ 2147483646 h 2047"/>
                <a:gd name="T28" fmla="*/ 2147483646 w 1125"/>
                <a:gd name="T29" fmla="*/ 2147483646 h 2047"/>
                <a:gd name="T30" fmla="*/ 2147483646 w 1125"/>
                <a:gd name="T31" fmla="*/ 2147483646 h 2047"/>
                <a:gd name="T32" fmla="*/ 2147483646 w 1125"/>
                <a:gd name="T33" fmla="*/ 2147483646 h 2047"/>
                <a:gd name="T34" fmla="*/ 2147483646 w 1125"/>
                <a:gd name="T35" fmla="*/ 2147483646 h 2047"/>
                <a:gd name="T36" fmla="*/ 2147483646 w 1125"/>
                <a:gd name="T37" fmla="*/ 2147483646 h 2047"/>
                <a:gd name="T38" fmla="*/ 2147483646 w 1125"/>
                <a:gd name="T39" fmla="*/ 2147483646 h 2047"/>
                <a:gd name="T40" fmla="*/ 2147483646 w 1125"/>
                <a:gd name="T41" fmla="*/ 2147483646 h 2047"/>
                <a:gd name="T42" fmla="*/ 2147483646 w 1125"/>
                <a:gd name="T43" fmla="*/ 2147483646 h 2047"/>
                <a:gd name="T44" fmla="*/ 2147483646 w 1125"/>
                <a:gd name="T45" fmla="*/ 2147483646 h 2047"/>
                <a:gd name="T46" fmla="*/ 2147483646 w 1125"/>
                <a:gd name="T47" fmla="*/ 2147483646 h 2047"/>
                <a:gd name="T48" fmla="*/ 2147483646 w 1125"/>
                <a:gd name="T49" fmla="*/ 2147483646 h 2047"/>
                <a:gd name="T50" fmla="*/ 2147483646 w 1125"/>
                <a:gd name="T51" fmla="*/ 2147483646 h 2047"/>
                <a:gd name="T52" fmla="*/ 2147483646 w 1125"/>
                <a:gd name="T53" fmla="*/ 2147483646 h 2047"/>
                <a:gd name="T54" fmla="*/ 2147483646 w 1125"/>
                <a:gd name="T55" fmla="*/ 2147483646 h 2047"/>
                <a:gd name="T56" fmla="*/ 2147483646 w 1125"/>
                <a:gd name="T57" fmla="*/ 2147483646 h 2047"/>
                <a:gd name="T58" fmla="*/ 2147483646 w 1125"/>
                <a:gd name="T59" fmla="*/ 2147483646 h 2047"/>
                <a:gd name="T60" fmla="*/ 2147483646 w 1125"/>
                <a:gd name="T61" fmla="*/ 2147483646 h 2047"/>
                <a:gd name="T62" fmla="*/ 2147483646 w 1125"/>
                <a:gd name="T63" fmla="*/ 2147483646 h 2047"/>
                <a:gd name="T64" fmla="*/ 2147483646 w 1125"/>
                <a:gd name="T65" fmla="*/ 2147483646 h 2047"/>
                <a:gd name="T66" fmla="*/ 2147483646 w 1125"/>
                <a:gd name="T67" fmla="*/ 2147483646 h 2047"/>
                <a:gd name="T68" fmla="*/ 2147483646 w 1125"/>
                <a:gd name="T69" fmla="*/ 2147483646 h 2047"/>
                <a:gd name="T70" fmla="*/ 2147483646 w 1125"/>
                <a:gd name="T71" fmla="*/ 2147483646 h 2047"/>
                <a:gd name="T72" fmla="*/ 2147483646 w 1125"/>
                <a:gd name="T73" fmla="*/ 2147483646 h 2047"/>
                <a:gd name="T74" fmla="*/ 2147483646 w 1125"/>
                <a:gd name="T75" fmla="*/ 2147483646 h 2047"/>
                <a:gd name="T76" fmla="*/ 2147483646 w 1125"/>
                <a:gd name="T77" fmla="*/ 2147483646 h 2047"/>
                <a:gd name="T78" fmla="*/ 2147483646 w 1125"/>
                <a:gd name="T79" fmla="*/ 2147483646 h 2047"/>
                <a:gd name="T80" fmla="*/ 2147483646 w 1125"/>
                <a:gd name="T81" fmla="*/ 2147483646 h 2047"/>
                <a:gd name="T82" fmla="*/ 2147483646 w 1125"/>
                <a:gd name="T83" fmla="*/ 2147483646 h 2047"/>
                <a:gd name="T84" fmla="*/ 2147483646 w 1125"/>
                <a:gd name="T85" fmla="*/ 2147483646 h 2047"/>
                <a:gd name="T86" fmla="*/ 2147483646 w 1125"/>
                <a:gd name="T87" fmla="*/ 2147483646 h 2047"/>
                <a:gd name="T88" fmla="*/ 2147483646 w 1125"/>
                <a:gd name="T89" fmla="*/ 2147483646 h 2047"/>
                <a:gd name="T90" fmla="*/ 2147483646 w 1125"/>
                <a:gd name="T91" fmla="*/ 2147483646 h 2047"/>
                <a:gd name="T92" fmla="*/ 2147483646 w 1125"/>
                <a:gd name="T93" fmla="*/ 2147483646 h 2047"/>
                <a:gd name="T94" fmla="*/ 2147483646 w 1125"/>
                <a:gd name="T95" fmla="*/ 2147483646 h 2047"/>
                <a:gd name="T96" fmla="*/ 2147483646 w 1125"/>
                <a:gd name="T97" fmla="*/ 2147483646 h 2047"/>
                <a:gd name="T98" fmla="*/ 2147483646 w 1125"/>
                <a:gd name="T99" fmla="*/ 2147483646 h 2047"/>
                <a:gd name="T100" fmla="*/ 2147483646 w 1125"/>
                <a:gd name="T101" fmla="*/ 2147483646 h 2047"/>
                <a:gd name="T102" fmla="*/ 2147483646 w 1125"/>
                <a:gd name="T103" fmla="*/ 2147483646 h 2047"/>
                <a:gd name="T104" fmla="*/ 2147483646 w 1125"/>
                <a:gd name="T105" fmla="*/ 2147483646 h 2047"/>
                <a:gd name="T106" fmla="*/ 2147483646 w 1125"/>
                <a:gd name="T107" fmla="*/ 2147483646 h 2047"/>
                <a:gd name="T108" fmla="*/ 2147483646 w 1125"/>
                <a:gd name="T109" fmla="*/ 2147483646 h 2047"/>
                <a:gd name="T110" fmla="*/ 2147483646 w 1125"/>
                <a:gd name="T111" fmla="*/ 2147483646 h 2047"/>
                <a:gd name="T112" fmla="*/ 2147483646 w 1125"/>
                <a:gd name="T113" fmla="*/ 2147483646 h 2047"/>
                <a:gd name="T114" fmla="*/ 2147483646 w 1125"/>
                <a:gd name="T115" fmla="*/ 2147483646 h 2047"/>
                <a:gd name="T116" fmla="*/ 2147483646 w 1125"/>
                <a:gd name="T117" fmla="*/ 2147483646 h 2047"/>
                <a:gd name="T118" fmla="*/ 2147483646 w 1125"/>
                <a:gd name="T119" fmla="*/ 2147483646 h 2047"/>
                <a:gd name="T120" fmla="*/ 2147483646 w 1125"/>
                <a:gd name="T121" fmla="*/ 2147483646 h 2047"/>
                <a:gd name="T122" fmla="*/ 2147483646 w 1125"/>
                <a:gd name="T123" fmla="*/ 2147483646 h 2047"/>
                <a:gd name="T124" fmla="*/ 2147483646 w 1125"/>
                <a:gd name="T125" fmla="*/ 2147483646 h 204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25" h="2047">
                  <a:moveTo>
                    <a:pt x="718" y="105"/>
                  </a:moveTo>
                  <a:lnTo>
                    <a:pt x="722" y="102"/>
                  </a:lnTo>
                  <a:lnTo>
                    <a:pt x="730" y="95"/>
                  </a:lnTo>
                  <a:lnTo>
                    <a:pt x="740" y="83"/>
                  </a:lnTo>
                  <a:lnTo>
                    <a:pt x="751" y="70"/>
                  </a:lnTo>
                  <a:lnTo>
                    <a:pt x="760" y="58"/>
                  </a:lnTo>
                  <a:lnTo>
                    <a:pt x="764" y="46"/>
                  </a:lnTo>
                  <a:lnTo>
                    <a:pt x="761" y="37"/>
                  </a:lnTo>
                  <a:lnTo>
                    <a:pt x="748" y="32"/>
                  </a:lnTo>
                  <a:lnTo>
                    <a:pt x="735" y="30"/>
                  </a:lnTo>
                  <a:lnTo>
                    <a:pt x="725" y="27"/>
                  </a:lnTo>
                  <a:lnTo>
                    <a:pt x="716" y="22"/>
                  </a:lnTo>
                  <a:lnTo>
                    <a:pt x="708" y="17"/>
                  </a:lnTo>
                  <a:lnTo>
                    <a:pt x="700" y="13"/>
                  </a:lnTo>
                  <a:lnTo>
                    <a:pt x="693" y="8"/>
                  </a:lnTo>
                  <a:lnTo>
                    <a:pt x="686" y="4"/>
                  </a:lnTo>
                  <a:lnTo>
                    <a:pt x="678" y="1"/>
                  </a:lnTo>
                  <a:lnTo>
                    <a:pt x="672" y="0"/>
                  </a:lnTo>
                  <a:lnTo>
                    <a:pt x="665" y="0"/>
                  </a:lnTo>
                  <a:lnTo>
                    <a:pt x="658" y="0"/>
                  </a:lnTo>
                  <a:lnTo>
                    <a:pt x="651" y="2"/>
                  </a:lnTo>
                  <a:lnTo>
                    <a:pt x="633" y="7"/>
                  </a:lnTo>
                  <a:lnTo>
                    <a:pt x="610" y="13"/>
                  </a:lnTo>
                  <a:lnTo>
                    <a:pt x="583" y="19"/>
                  </a:lnTo>
                  <a:lnTo>
                    <a:pt x="558" y="25"/>
                  </a:lnTo>
                  <a:lnTo>
                    <a:pt x="534" y="34"/>
                  </a:lnTo>
                  <a:lnTo>
                    <a:pt x="512" y="42"/>
                  </a:lnTo>
                  <a:lnTo>
                    <a:pt x="496" y="52"/>
                  </a:lnTo>
                  <a:lnTo>
                    <a:pt x="487" y="62"/>
                  </a:lnTo>
                  <a:lnTo>
                    <a:pt x="483" y="74"/>
                  </a:lnTo>
                  <a:lnTo>
                    <a:pt x="478" y="84"/>
                  </a:lnTo>
                  <a:lnTo>
                    <a:pt x="474" y="93"/>
                  </a:lnTo>
                  <a:lnTo>
                    <a:pt x="468" y="102"/>
                  </a:lnTo>
                  <a:lnTo>
                    <a:pt x="461" y="107"/>
                  </a:lnTo>
                  <a:lnTo>
                    <a:pt x="452" y="110"/>
                  </a:lnTo>
                  <a:lnTo>
                    <a:pt x="440" y="110"/>
                  </a:lnTo>
                  <a:lnTo>
                    <a:pt x="426" y="105"/>
                  </a:lnTo>
                  <a:lnTo>
                    <a:pt x="409" y="100"/>
                  </a:lnTo>
                  <a:lnTo>
                    <a:pt x="391" y="98"/>
                  </a:lnTo>
                  <a:lnTo>
                    <a:pt x="371" y="100"/>
                  </a:lnTo>
                  <a:lnTo>
                    <a:pt x="351" y="105"/>
                  </a:lnTo>
                  <a:lnTo>
                    <a:pt x="334" y="112"/>
                  </a:lnTo>
                  <a:lnTo>
                    <a:pt x="319" y="120"/>
                  </a:lnTo>
                  <a:lnTo>
                    <a:pt x="306" y="130"/>
                  </a:lnTo>
                  <a:lnTo>
                    <a:pt x="300" y="141"/>
                  </a:lnTo>
                  <a:lnTo>
                    <a:pt x="291" y="151"/>
                  </a:lnTo>
                  <a:lnTo>
                    <a:pt x="278" y="161"/>
                  </a:lnTo>
                  <a:lnTo>
                    <a:pt x="260" y="172"/>
                  </a:lnTo>
                  <a:lnTo>
                    <a:pt x="241" y="182"/>
                  </a:lnTo>
                  <a:lnTo>
                    <a:pt x="221" y="194"/>
                  </a:lnTo>
                  <a:lnTo>
                    <a:pt x="204" y="208"/>
                  </a:lnTo>
                  <a:lnTo>
                    <a:pt x="191" y="224"/>
                  </a:lnTo>
                  <a:lnTo>
                    <a:pt x="184" y="242"/>
                  </a:lnTo>
                  <a:lnTo>
                    <a:pt x="180" y="261"/>
                  </a:lnTo>
                  <a:lnTo>
                    <a:pt x="172" y="277"/>
                  </a:lnTo>
                  <a:lnTo>
                    <a:pt x="160" y="289"/>
                  </a:lnTo>
                  <a:lnTo>
                    <a:pt x="146" y="299"/>
                  </a:lnTo>
                  <a:lnTo>
                    <a:pt x="130" y="305"/>
                  </a:lnTo>
                  <a:lnTo>
                    <a:pt x="113" y="311"/>
                  </a:lnTo>
                  <a:lnTo>
                    <a:pt x="94" y="314"/>
                  </a:lnTo>
                  <a:lnTo>
                    <a:pt x="76" y="315"/>
                  </a:lnTo>
                  <a:lnTo>
                    <a:pt x="59" y="316"/>
                  </a:lnTo>
                  <a:lnTo>
                    <a:pt x="44" y="319"/>
                  </a:lnTo>
                  <a:lnTo>
                    <a:pt x="31" y="325"/>
                  </a:lnTo>
                  <a:lnTo>
                    <a:pt x="22" y="332"/>
                  </a:lnTo>
                  <a:lnTo>
                    <a:pt x="16" y="342"/>
                  </a:lnTo>
                  <a:lnTo>
                    <a:pt x="13" y="355"/>
                  </a:lnTo>
                  <a:lnTo>
                    <a:pt x="11" y="369"/>
                  </a:lnTo>
                  <a:lnTo>
                    <a:pt x="15" y="386"/>
                  </a:lnTo>
                  <a:lnTo>
                    <a:pt x="17" y="402"/>
                  </a:lnTo>
                  <a:lnTo>
                    <a:pt x="16" y="415"/>
                  </a:lnTo>
                  <a:lnTo>
                    <a:pt x="13" y="425"/>
                  </a:lnTo>
                  <a:lnTo>
                    <a:pt x="9" y="434"/>
                  </a:lnTo>
                  <a:lnTo>
                    <a:pt x="4" y="444"/>
                  </a:lnTo>
                  <a:lnTo>
                    <a:pt x="1" y="454"/>
                  </a:lnTo>
                  <a:lnTo>
                    <a:pt x="0" y="466"/>
                  </a:lnTo>
                  <a:lnTo>
                    <a:pt x="2" y="482"/>
                  </a:lnTo>
                  <a:lnTo>
                    <a:pt x="7" y="499"/>
                  </a:lnTo>
                  <a:lnTo>
                    <a:pt x="13" y="515"/>
                  </a:lnTo>
                  <a:lnTo>
                    <a:pt x="18" y="530"/>
                  </a:lnTo>
                  <a:lnTo>
                    <a:pt x="25" y="543"/>
                  </a:lnTo>
                  <a:lnTo>
                    <a:pt x="34" y="553"/>
                  </a:lnTo>
                  <a:lnTo>
                    <a:pt x="45" y="562"/>
                  </a:lnTo>
                  <a:lnTo>
                    <a:pt x="59" y="568"/>
                  </a:lnTo>
                  <a:lnTo>
                    <a:pt x="76" y="572"/>
                  </a:lnTo>
                  <a:lnTo>
                    <a:pt x="94" y="575"/>
                  </a:lnTo>
                  <a:lnTo>
                    <a:pt x="113" y="579"/>
                  </a:lnTo>
                  <a:lnTo>
                    <a:pt x="130" y="584"/>
                  </a:lnTo>
                  <a:lnTo>
                    <a:pt x="145" y="593"/>
                  </a:lnTo>
                  <a:lnTo>
                    <a:pt x="159" y="605"/>
                  </a:lnTo>
                  <a:lnTo>
                    <a:pt x="169" y="621"/>
                  </a:lnTo>
                  <a:lnTo>
                    <a:pt x="176" y="642"/>
                  </a:lnTo>
                  <a:lnTo>
                    <a:pt x="179" y="668"/>
                  </a:lnTo>
                  <a:lnTo>
                    <a:pt x="181" y="695"/>
                  </a:lnTo>
                  <a:lnTo>
                    <a:pt x="185" y="718"/>
                  </a:lnTo>
                  <a:lnTo>
                    <a:pt x="191" y="740"/>
                  </a:lnTo>
                  <a:lnTo>
                    <a:pt x="198" y="762"/>
                  </a:lnTo>
                  <a:lnTo>
                    <a:pt x="203" y="785"/>
                  </a:lnTo>
                  <a:lnTo>
                    <a:pt x="206" y="810"/>
                  </a:lnTo>
                  <a:lnTo>
                    <a:pt x="207" y="841"/>
                  </a:lnTo>
                  <a:lnTo>
                    <a:pt x="203" y="878"/>
                  </a:lnTo>
                  <a:lnTo>
                    <a:pt x="196" y="915"/>
                  </a:lnTo>
                  <a:lnTo>
                    <a:pt x="190" y="945"/>
                  </a:lnTo>
                  <a:lnTo>
                    <a:pt x="184" y="968"/>
                  </a:lnTo>
                  <a:lnTo>
                    <a:pt x="181" y="986"/>
                  </a:lnTo>
                  <a:lnTo>
                    <a:pt x="180" y="999"/>
                  </a:lnTo>
                  <a:lnTo>
                    <a:pt x="180" y="1009"/>
                  </a:lnTo>
                  <a:lnTo>
                    <a:pt x="184" y="1016"/>
                  </a:lnTo>
                  <a:lnTo>
                    <a:pt x="191" y="1022"/>
                  </a:lnTo>
                  <a:lnTo>
                    <a:pt x="200" y="1028"/>
                  </a:lnTo>
                  <a:lnTo>
                    <a:pt x="210" y="1034"/>
                  </a:lnTo>
                  <a:lnTo>
                    <a:pt x="218" y="1042"/>
                  </a:lnTo>
                  <a:lnTo>
                    <a:pt x="225" y="1050"/>
                  </a:lnTo>
                  <a:lnTo>
                    <a:pt x="227" y="1057"/>
                  </a:lnTo>
                  <a:lnTo>
                    <a:pt x="225" y="1062"/>
                  </a:lnTo>
                  <a:lnTo>
                    <a:pt x="217" y="1067"/>
                  </a:lnTo>
                  <a:lnTo>
                    <a:pt x="203" y="1068"/>
                  </a:lnTo>
                  <a:lnTo>
                    <a:pt x="189" y="1070"/>
                  </a:lnTo>
                  <a:lnTo>
                    <a:pt x="183" y="1075"/>
                  </a:lnTo>
                  <a:lnTo>
                    <a:pt x="183" y="1082"/>
                  </a:lnTo>
                  <a:lnTo>
                    <a:pt x="188" y="1089"/>
                  </a:lnTo>
                  <a:lnTo>
                    <a:pt x="194" y="1097"/>
                  </a:lnTo>
                  <a:lnTo>
                    <a:pt x="200" y="1104"/>
                  </a:lnTo>
                  <a:lnTo>
                    <a:pt x="206" y="1108"/>
                  </a:lnTo>
                  <a:lnTo>
                    <a:pt x="208" y="1111"/>
                  </a:lnTo>
                  <a:lnTo>
                    <a:pt x="206" y="1111"/>
                  </a:lnTo>
                  <a:lnTo>
                    <a:pt x="200" y="1110"/>
                  </a:lnTo>
                  <a:lnTo>
                    <a:pt x="191" y="1108"/>
                  </a:lnTo>
                  <a:lnTo>
                    <a:pt x="182" y="1108"/>
                  </a:lnTo>
                  <a:lnTo>
                    <a:pt x="172" y="1111"/>
                  </a:lnTo>
                  <a:lnTo>
                    <a:pt x="162" y="1115"/>
                  </a:lnTo>
                  <a:lnTo>
                    <a:pt x="157" y="1123"/>
                  </a:lnTo>
                  <a:lnTo>
                    <a:pt x="154" y="1135"/>
                  </a:lnTo>
                  <a:lnTo>
                    <a:pt x="157" y="1149"/>
                  </a:lnTo>
                  <a:lnTo>
                    <a:pt x="164" y="1163"/>
                  </a:lnTo>
                  <a:lnTo>
                    <a:pt x="173" y="1176"/>
                  </a:lnTo>
                  <a:lnTo>
                    <a:pt x="184" y="1187"/>
                  </a:lnTo>
                  <a:lnTo>
                    <a:pt x="196" y="1196"/>
                  </a:lnTo>
                  <a:lnTo>
                    <a:pt x="207" y="1201"/>
                  </a:lnTo>
                  <a:lnTo>
                    <a:pt x="219" y="1201"/>
                  </a:lnTo>
                  <a:lnTo>
                    <a:pt x="227" y="1195"/>
                  </a:lnTo>
                  <a:lnTo>
                    <a:pt x="234" y="1186"/>
                  </a:lnTo>
                  <a:lnTo>
                    <a:pt x="238" y="1178"/>
                  </a:lnTo>
                  <a:lnTo>
                    <a:pt x="244" y="1171"/>
                  </a:lnTo>
                  <a:lnTo>
                    <a:pt x="249" y="1165"/>
                  </a:lnTo>
                  <a:lnTo>
                    <a:pt x="252" y="1161"/>
                  </a:lnTo>
                  <a:lnTo>
                    <a:pt x="258" y="1158"/>
                  </a:lnTo>
                  <a:lnTo>
                    <a:pt x="263" y="1158"/>
                  </a:lnTo>
                  <a:lnTo>
                    <a:pt x="270" y="1159"/>
                  </a:lnTo>
                  <a:lnTo>
                    <a:pt x="278" y="1174"/>
                  </a:lnTo>
                  <a:lnTo>
                    <a:pt x="275" y="1202"/>
                  </a:lnTo>
                  <a:lnTo>
                    <a:pt x="267" y="1233"/>
                  </a:lnTo>
                  <a:lnTo>
                    <a:pt x="258" y="1255"/>
                  </a:lnTo>
                  <a:lnTo>
                    <a:pt x="252" y="1261"/>
                  </a:lnTo>
                  <a:lnTo>
                    <a:pt x="244" y="1265"/>
                  </a:lnTo>
                  <a:lnTo>
                    <a:pt x="234" y="1270"/>
                  </a:lnTo>
                  <a:lnTo>
                    <a:pt x="223" y="1273"/>
                  </a:lnTo>
                  <a:lnTo>
                    <a:pt x="212" y="1279"/>
                  </a:lnTo>
                  <a:lnTo>
                    <a:pt x="202" y="1285"/>
                  </a:lnTo>
                  <a:lnTo>
                    <a:pt x="192" y="1292"/>
                  </a:lnTo>
                  <a:lnTo>
                    <a:pt x="184" y="1302"/>
                  </a:lnTo>
                  <a:lnTo>
                    <a:pt x="177" y="1318"/>
                  </a:lnTo>
                  <a:lnTo>
                    <a:pt x="169" y="1340"/>
                  </a:lnTo>
                  <a:lnTo>
                    <a:pt x="161" y="1369"/>
                  </a:lnTo>
                  <a:lnTo>
                    <a:pt x="154" y="1399"/>
                  </a:lnTo>
                  <a:lnTo>
                    <a:pt x="149" y="1430"/>
                  </a:lnTo>
                  <a:lnTo>
                    <a:pt x="144" y="1459"/>
                  </a:lnTo>
                  <a:lnTo>
                    <a:pt x="142" y="1483"/>
                  </a:lnTo>
                  <a:lnTo>
                    <a:pt x="143" y="1500"/>
                  </a:lnTo>
                  <a:lnTo>
                    <a:pt x="146" y="1514"/>
                  </a:lnTo>
                  <a:lnTo>
                    <a:pt x="153" y="1530"/>
                  </a:lnTo>
                  <a:lnTo>
                    <a:pt x="160" y="1547"/>
                  </a:lnTo>
                  <a:lnTo>
                    <a:pt x="168" y="1566"/>
                  </a:lnTo>
                  <a:lnTo>
                    <a:pt x="174" y="1585"/>
                  </a:lnTo>
                  <a:lnTo>
                    <a:pt x="180" y="1606"/>
                  </a:lnTo>
                  <a:lnTo>
                    <a:pt x="181" y="1628"/>
                  </a:lnTo>
                  <a:lnTo>
                    <a:pt x="179" y="1650"/>
                  </a:lnTo>
                  <a:lnTo>
                    <a:pt x="176" y="1672"/>
                  </a:lnTo>
                  <a:lnTo>
                    <a:pt x="179" y="1694"/>
                  </a:lnTo>
                  <a:lnTo>
                    <a:pt x="184" y="1714"/>
                  </a:lnTo>
                  <a:lnTo>
                    <a:pt x="191" y="1735"/>
                  </a:lnTo>
                  <a:lnTo>
                    <a:pt x="200" y="1754"/>
                  </a:lnTo>
                  <a:lnTo>
                    <a:pt x="210" y="1772"/>
                  </a:lnTo>
                  <a:lnTo>
                    <a:pt x="219" y="1791"/>
                  </a:lnTo>
                  <a:lnTo>
                    <a:pt x="227" y="1807"/>
                  </a:lnTo>
                  <a:lnTo>
                    <a:pt x="235" y="1825"/>
                  </a:lnTo>
                  <a:lnTo>
                    <a:pt x="245" y="1847"/>
                  </a:lnTo>
                  <a:lnTo>
                    <a:pt x="257" y="1872"/>
                  </a:lnTo>
                  <a:lnTo>
                    <a:pt x="270" y="1897"/>
                  </a:lnTo>
                  <a:lnTo>
                    <a:pt x="283" y="1918"/>
                  </a:lnTo>
                  <a:lnTo>
                    <a:pt x="300" y="1937"/>
                  </a:lnTo>
                  <a:lnTo>
                    <a:pt x="315" y="1948"/>
                  </a:lnTo>
                  <a:lnTo>
                    <a:pt x="331" y="1951"/>
                  </a:lnTo>
                  <a:lnTo>
                    <a:pt x="346" y="1950"/>
                  </a:lnTo>
                  <a:lnTo>
                    <a:pt x="358" y="1953"/>
                  </a:lnTo>
                  <a:lnTo>
                    <a:pt x="370" y="1959"/>
                  </a:lnTo>
                  <a:lnTo>
                    <a:pt x="379" y="1967"/>
                  </a:lnTo>
                  <a:lnTo>
                    <a:pt x="386" y="1977"/>
                  </a:lnTo>
                  <a:lnTo>
                    <a:pt x="392" y="1988"/>
                  </a:lnTo>
                  <a:lnTo>
                    <a:pt x="395" y="1999"/>
                  </a:lnTo>
                  <a:lnTo>
                    <a:pt x="396" y="2011"/>
                  </a:lnTo>
                  <a:lnTo>
                    <a:pt x="398" y="2016"/>
                  </a:lnTo>
                  <a:lnTo>
                    <a:pt x="401" y="2022"/>
                  </a:lnTo>
                  <a:lnTo>
                    <a:pt x="406" y="2028"/>
                  </a:lnTo>
                  <a:lnTo>
                    <a:pt x="413" y="2032"/>
                  </a:lnTo>
                  <a:lnTo>
                    <a:pt x="421" y="2037"/>
                  </a:lnTo>
                  <a:lnTo>
                    <a:pt x="430" y="2042"/>
                  </a:lnTo>
                  <a:lnTo>
                    <a:pt x="439" y="2044"/>
                  </a:lnTo>
                  <a:lnTo>
                    <a:pt x="449" y="2046"/>
                  </a:lnTo>
                  <a:lnTo>
                    <a:pt x="460" y="2047"/>
                  </a:lnTo>
                  <a:lnTo>
                    <a:pt x="470" y="2046"/>
                  </a:lnTo>
                  <a:lnTo>
                    <a:pt x="479" y="2044"/>
                  </a:lnTo>
                  <a:lnTo>
                    <a:pt x="489" y="2039"/>
                  </a:lnTo>
                  <a:lnTo>
                    <a:pt x="497" y="2034"/>
                  </a:lnTo>
                  <a:lnTo>
                    <a:pt x="504" y="2024"/>
                  </a:lnTo>
                  <a:lnTo>
                    <a:pt x="508" y="2013"/>
                  </a:lnTo>
                  <a:lnTo>
                    <a:pt x="512" y="1998"/>
                  </a:lnTo>
                  <a:lnTo>
                    <a:pt x="515" y="1969"/>
                  </a:lnTo>
                  <a:lnTo>
                    <a:pt x="519" y="1947"/>
                  </a:lnTo>
                  <a:lnTo>
                    <a:pt x="522" y="1930"/>
                  </a:lnTo>
                  <a:lnTo>
                    <a:pt x="524" y="1916"/>
                  </a:lnTo>
                  <a:lnTo>
                    <a:pt x="529" y="1906"/>
                  </a:lnTo>
                  <a:lnTo>
                    <a:pt x="534" y="1898"/>
                  </a:lnTo>
                  <a:lnTo>
                    <a:pt x="539" y="1891"/>
                  </a:lnTo>
                  <a:lnTo>
                    <a:pt x="547" y="1884"/>
                  </a:lnTo>
                  <a:lnTo>
                    <a:pt x="557" y="1865"/>
                  </a:lnTo>
                  <a:lnTo>
                    <a:pt x="555" y="1840"/>
                  </a:lnTo>
                  <a:lnTo>
                    <a:pt x="551" y="1816"/>
                  </a:lnTo>
                  <a:lnTo>
                    <a:pt x="554" y="1800"/>
                  </a:lnTo>
                  <a:lnTo>
                    <a:pt x="561" y="1792"/>
                  </a:lnTo>
                  <a:lnTo>
                    <a:pt x="570" y="1779"/>
                  </a:lnTo>
                  <a:lnTo>
                    <a:pt x="582" y="1762"/>
                  </a:lnTo>
                  <a:lnTo>
                    <a:pt x="595" y="1741"/>
                  </a:lnTo>
                  <a:lnTo>
                    <a:pt x="605" y="1718"/>
                  </a:lnTo>
                  <a:lnTo>
                    <a:pt x="614" y="1695"/>
                  </a:lnTo>
                  <a:lnTo>
                    <a:pt x="620" y="1672"/>
                  </a:lnTo>
                  <a:lnTo>
                    <a:pt x="621" y="1650"/>
                  </a:lnTo>
                  <a:lnTo>
                    <a:pt x="622" y="1629"/>
                  </a:lnTo>
                  <a:lnTo>
                    <a:pt x="630" y="1607"/>
                  </a:lnTo>
                  <a:lnTo>
                    <a:pt x="642" y="1587"/>
                  </a:lnTo>
                  <a:lnTo>
                    <a:pt x="658" y="1567"/>
                  </a:lnTo>
                  <a:lnTo>
                    <a:pt x="675" y="1550"/>
                  </a:lnTo>
                  <a:lnTo>
                    <a:pt x="692" y="1536"/>
                  </a:lnTo>
                  <a:lnTo>
                    <a:pt x="707" y="1528"/>
                  </a:lnTo>
                  <a:lnTo>
                    <a:pt x="718" y="1524"/>
                  </a:lnTo>
                  <a:lnTo>
                    <a:pt x="728" y="1523"/>
                  </a:lnTo>
                  <a:lnTo>
                    <a:pt x="743" y="1519"/>
                  </a:lnTo>
                  <a:lnTo>
                    <a:pt x="760" y="1511"/>
                  </a:lnTo>
                  <a:lnTo>
                    <a:pt x="777" y="1498"/>
                  </a:lnTo>
                  <a:lnTo>
                    <a:pt x="795" y="1482"/>
                  </a:lnTo>
                  <a:lnTo>
                    <a:pt x="814" y="1461"/>
                  </a:lnTo>
                  <a:lnTo>
                    <a:pt x="831" y="1436"/>
                  </a:lnTo>
                  <a:lnTo>
                    <a:pt x="846" y="1405"/>
                  </a:lnTo>
                  <a:lnTo>
                    <a:pt x="858" y="1375"/>
                  </a:lnTo>
                  <a:lnTo>
                    <a:pt x="867" y="1354"/>
                  </a:lnTo>
                  <a:lnTo>
                    <a:pt x="875" y="1338"/>
                  </a:lnTo>
                  <a:lnTo>
                    <a:pt x="881" y="1327"/>
                  </a:lnTo>
                  <a:lnTo>
                    <a:pt x="888" y="1320"/>
                  </a:lnTo>
                  <a:lnTo>
                    <a:pt x="893" y="1316"/>
                  </a:lnTo>
                  <a:lnTo>
                    <a:pt x="901" y="1312"/>
                  </a:lnTo>
                  <a:lnTo>
                    <a:pt x="912" y="1309"/>
                  </a:lnTo>
                  <a:lnTo>
                    <a:pt x="919" y="1305"/>
                  </a:lnTo>
                  <a:lnTo>
                    <a:pt x="929" y="1299"/>
                  </a:lnTo>
                  <a:lnTo>
                    <a:pt x="943" y="1289"/>
                  </a:lnTo>
                  <a:lnTo>
                    <a:pt x="958" y="1279"/>
                  </a:lnTo>
                  <a:lnTo>
                    <a:pt x="974" y="1265"/>
                  </a:lnTo>
                  <a:lnTo>
                    <a:pt x="991" y="1251"/>
                  </a:lnTo>
                  <a:lnTo>
                    <a:pt x="1009" y="1236"/>
                  </a:lnTo>
                  <a:lnTo>
                    <a:pt x="1027" y="1220"/>
                  </a:lnTo>
                  <a:lnTo>
                    <a:pt x="1045" y="1204"/>
                  </a:lnTo>
                  <a:lnTo>
                    <a:pt x="1062" y="1188"/>
                  </a:lnTo>
                  <a:lnTo>
                    <a:pt x="1078" y="1173"/>
                  </a:lnTo>
                  <a:lnTo>
                    <a:pt x="1092" y="1158"/>
                  </a:lnTo>
                  <a:lnTo>
                    <a:pt x="1103" y="1143"/>
                  </a:lnTo>
                  <a:lnTo>
                    <a:pt x="1111" y="1130"/>
                  </a:lnTo>
                  <a:lnTo>
                    <a:pt x="1117" y="1120"/>
                  </a:lnTo>
                  <a:lnTo>
                    <a:pt x="1119" y="1111"/>
                  </a:lnTo>
                  <a:lnTo>
                    <a:pt x="1116" y="1097"/>
                  </a:lnTo>
                  <a:lnTo>
                    <a:pt x="1104" y="1087"/>
                  </a:lnTo>
                  <a:lnTo>
                    <a:pt x="1088" y="1080"/>
                  </a:lnTo>
                  <a:lnTo>
                    <a:pt x="1070" y="1077"/>
                  </a:lnTo>
                  <a:lnTo>
                    <a:pt x="1048" y="1077"/>
                  </a:lnTo>
                  <a:lnTo>
                    <a:pt x="1027" y="1082"/>
                  </a:lnTo>
                  <a:lnTo>
                    <a:pt x="1007" y="1088"/>
                  </a:lnTo>
                  <a:lnTo>
                    <a:pt x="991" y="1098"/>
                  </a:lnTo>
                  <a:lnTo>
                    <a:pt x="983" y="1105"/>
                  </a:lnTo>
                  <a:lnTo>
                    <a:pt x="983" y="1102"/>
                  </a:lnTo>
                  <a:lnTo>
                    <a:pt x="988" y="1093"/>
                  </a:lnTo>
                  <a:lnTo>
                    <a:pt x="995" y="1081"/>
                  </a:lnTo>
                  <a:lnTo>
                    <a:pt x="999" y="1066"/>
                  </a:lnTo>
                  <a:lnTo>
                    <a:pt x="998" y="1053"/>
                  </a:lnTo>
                  <a:lnTo>
                    <a:pt x="989" y="1043"/>
                  </a:lnTo>
                  <a:lnTo>
                    <a:pt x="967" y="1039"/>
                  </a:lnTo>
                  <a:lnTo>
                    <a:pt x="958" y="1038"/>
                  </a:lnTo>
                  <a:lnTo>
                    <a:pt x="961" y="1034"/>
                  </a:lnTo>
                  <a:lnTo>
                    <a:pt x="975" y="1028"/>
                  </a:lnTo>
                  <a:lnTo>
                    <a:pt x="994" y="1022"/>
                  </a:lnTo>
                  <a:lnTo>
                    <a:pt x="1015" y="1019"/>
                  </a:lnTo>
                  <a:lnTo>
                    <a:pt x="1035" y="1017"/>
                  </a:lnTo>
                  <a:lnTo>
                    <a:pt x="1051" y="1020"/>
                  </a:lnTo>
                  <a:lnTo>
                    <a:pt x="1058" y="1028"/>
                  </a:lnTo>
                  <a:lnTo>
                    <a:pt x="1063" y="1037"/>
                  </a:lnTo>
                  <a:lnTo>
                    <a:pt x="1071" y="1043"/>
                  </a:lnTo>
                  <a:lnTo>
                    <a:pt x="1082" y="1045"/>
                  </a:lnTo>
                  <a:lnTo>
                    <a:pt x="1094" y="1043"/>
                  </a:lnTo>
                  <a:lnTo>
                    <a:pt x="1105" y="1038"/>
                  </a:lnTo>
                  <a:lnTo>
                    <a:pt x="1116" y="1030"/>
                  </a:lnTo>
                  <a:lnTo>
                    <a:pt x="1123" y="1019"/>
                  </a:lnTo>
                  <a:lnTo>
                    <a:pt x="1125" y="1004"/>
                  </a:lnTo>
                  <a:lnTo>
                    <a:pt x="1124" y="989"/>
                  </a:lnTo>
                  <a:lnTo>
                    <a:pt x="1120" y="976"/>
                  </a:lnTo>
                  <a:lnTo>
                    <a:pt x="1115" y="966"/>
                  </a:lnTo>
                  <a:lnTo>
                    <a:pt x="1107" y="955"/>
                  </a:lnTo>
                  <a:lnTo>
                    <a:pt x="1096" y="946"/>
                  </a:lnTo>
                  <a:lnTo>
                    <a:pt x="1085" y="937"/>
                  </a:lnTo>
                  <a:lnTo>
                    <a:pt x="1070" y="929"/>
                  </a:lnTo>
                  <a:lnTo>
                    <a:pt x="1052" y="920"/>
                  </a:lnTo>
                  <a:lnTo>
                    <a:pt x="1036" y="913"/>
                  </a:lnTo>
                  <a:lnTo>
                    <a:pt x="1022" y="909"/>
                  </a:lnTo>
                  <a:lnTo>
                    <a:pt x="1013" y="908"/>
                  </a:lnTo>
                  <a:lnTo>
                    <a:pt x="1007" y="908"/>
                  </a:lnTo>
                  <a:lnTo>
                    <a:pt x="1003" y="908"/>
                  </a:lnTo>
                  <a:lnTo>
                    <a:pt x="1002" y="907"/>
                  </a:lnTo>
                  <a:lnTo>
                    <a:pt x="1002" y="903"/>
                  </a:lnTo>
                  <a:lnTo>
                    <a:pt x="1003" y="896"/>
                  </a:lnTo>
                  <a:lnTo>
                    <a:pt x="1009" y="891"/>
                  </a:lnTo>
                  <a:lnTo>
                    <a:pt x="1018" y="891"/>
                  </a:lnTo>
                  <a:lnTo>
                    <a:pt x="1029" y="893"/>
                  </a:lnTo>
                  <a:lnTo>
                    <a:pt x="1042" y="896"/>
                  </a:lnTo>
                  <a:lnTo>
                    <a:pt x="1051" y="899"/>
                  </a:lnTo>
                  <a:lnTo>
                    <a:pt x="1058" y="898"/>
                  </a:lnTo>
                  <a:lnTo>
                    <a:pt x="1059" y="892"/>
                  </a:lnTo>
                  <a:lnTo>
                    <a:pt x="1052" y="878"/>
                  </a:lnTo>
                  <a:lnTo>
                    <a:pt x="1041" y="862"/>
                  </a:lnTo>
                  <a:lnTo>
                    <a:pt x="1030" y="848"/>
                  </a:lnTo>
                  <a:lnTo>
                    <a:pt x="1021" y="838"/>
                  </a:lnTo>
                  <a:lnTo>
                    <a:pt x="1014" y="830"/>
                  </a:lnTo>
                  <a:lnTo>
                    <a:pt x="1010" y="823"/>
                  </a:lnTo>
                  <a:lnTo>
                    <a:pt x="1009" y="818"/>
                  </a:lnTo>
                  <a:lnTo>
                    <a:pt x="1013" y="815"/>
                  </a:lnTo>
                  <a:lnTo>
                    <a:pt x="1021" y="812"/>
                  </a:lnTo>
                  <a:lnTo>
                    <a:pt x="1033" y="808"/>
                  </a:lnTo>
                  <a:lnTo>
                    <a:pt x="1043" y="801"/>
                  </a:lnTo>
                  <a:lnTo>
                    <a:pt x="1051" y="790"/>
                  </a:lnTo>
                  <a:lnTo>
                    <a:pt x="1059" y="780"/>
                  </a:lnTo>
                  <a:lnTo>
                    <a:pt x="1064" y="767"/>
                  </a:lnTo>
                  <a:lnTo>
                    <a:pt x="1067" y="756"/>
                  </a:lnTo>
                  <a:lnTo>
                    <a:pt x="1067" y="744"/>
                  </a:lnTo>
                  <a:lnTo>
                    <a:pt x="1064" y="734"/>
                  </a:lnTo>
                  <a:lnTo>
                    <a:pt x="1062" y="725"/>
                  </a:lnTo>
                  <a:lnTo>
                    <a:pt x="1063" y="716"/>
                  </a:lnTo>
                  <a:lnTo>
                    <a:pt x="1066" y="706"/>
                  </a:lnTo>
                  <a:lnTo>
                    <a:pt x="1071" y="698"/>
                  </a:lnTo>
                  <a:lnTo>
                    <a:pt x="1074" y="689"/>
                  </a:lnTo>
                  <a:lnTo>
                    <a:pt x="1075" y="680"/>
                  </a:lnTo>
                  <a:lnTo>
                    <a:pt x="1072" y="672"/>
                  </a:lnTo>
                  <a:lnTo>
                    <a:pt x="1064" y="663"/>
                  </a:lnTo>
                  <a:lnTo>
                    <a:pt x="1056" y="655"/>
                  </a:lnTo>
                  <a:lnTo>
                    <a:pt x="1051" y="646"/>
                  </a:lnTo>
                  <a:lnTo>
                    <a:pt x="1051" y="640"/>
                  </a:lnTo>
                  <a:lnTo>
                    <a:pt x="1052" y="632"/>
                  </a:lnTo>
                  <a:lnTo>
                    <a:pt x="1054" y="625"/>
                  </a:lnTo>
                  <a:lnTo>
                    <a:pt x="1055" y="618"/>
                  </a:lnTo>
                  <a:lnTo>
                    <a:pt x="1052" y="610"/>
                  </a:lnTo>
                  <a:lnTo>
                    <a:pt x="1045" y="602"/>
                  </a:lnTo>
                  <a:lnTo>
                    <a:pt x="1034" y="592"/>
                  </a:lnTo>
                  <a:lnTo>
                    <a:pt x="1020" y="582"/>
                  </a:lnTo>
                  <a:lnTo>
                    <a:pt x="1005" y="570"/>
                  </a:lnTo>
                  <a:lnTo>
                    <a:pt x="990" y="559"/>
                  </a:lnTo>
                  <a:lnTo>
                    <a:pt x="980" y="547"/>
                  </a:lnTo>
                  <a:lnTo>
                    <a:pt x="974" y="535"/>
                  </a:lnTo>
                  <a:lnTo>
                    <a:pt x="975" y="523"/>
                  </a:lnTo>
                  <a:lnTo>
                    <a:pt x="986" y="512"/>
                  </a:lnTo>
                  <a:lnTo>
                    <a:pt x="998" y="501"/>
                  </a:lnTo>
                  <a:lnTo>
                    <a:pt x="1006" y="491"/>
                  </a:lnTo>
                  <a:lnTo>
                    <a:pt x="1010" y="482"/>
                  </a:lnTo>
                  <a:lnTo>
                    <a:pt x="1010" y="474"/>
                  </a:lnTo>
                  <a:lnTo>
                    <a:pt x="1006" y="468"/>
                  </a:lnTo>
                  <a:lnTo>
                    <a:pt x="999" y="463"/>
                  </a:lnTo>
                  <a:lnTo>
                    <a:pt x="990" y="460"/>
                  </a:lnTo>
                  <a:lnTo>
                    <a:pt x="979" y="459"/>
                  </a:lnTo>
                  <a:lnTo>
                    <a:pt x="969" y="456"/>
                  </a:lnTo>
                  <a:lnTo>
                    <a:pt x="964" y="452"/>
                  </a:lnTo>
                  <a:lnTo>
                    <a:pt x="960" y="444"/>
                  </a:lnTo>
                  <a:lnTo>
                    <a:pt x="958" y="436"/>
                  </a:lnTo>
                  <a:lnTo>
                    <a:pt x="956" y="428"/>
                  </a:lnTo>
                  <a:lnTo>
                    <a:pt x="952" y="421"/>
                  </a:lnTo>
                  <a:lnTo>
                    <a:pt x="946" y="416"/>
                  </a:lnTo>
                  <a:lnTo>
                    <a:pt x="937" y="416"/>
                  </a:lnTo>
                  <a:lnTo>
                    <a:pt x="920" y="405"/>
                  </a:lnTo>
                  <a:lnTo>
                    <a:pt x="913" y="371"/>
                  </a:lnTo>
                  <a:lnTo>
                    <a:pt x="912" y="328"/>
                  </a:lnTo>
                  <a:lnTo>
                    <a:pt x="912" y="290"/>
                  </a:lnTo>
                  <a:lnTo>
                    <a:pt x="914" y="263"/>
                  </a:lnTo>
                  <a:lnTo>
                    <a:pt x="920" y="240"/>
                  </a:lnTo>
                  <a:lnTo>
                    <a:pt x="922" y="219"/>
                  </a:lnTo>
                  <a:lnTo>
                    <a:pt x="919" y="195"/>
                  </a:lnTo>
                  <a:lnTo>
                    <a:pt x="917" y="173"/>
                  </a:lnTo>
                  <a:lnTo>
                    <a:pt x="924" y="146"/>
                  </a:lnTo>
                  <a:lnTo>
                    <a:pt x="934" y="120"/>
                  </a:lnTo>
                  <a:lnTo>
                    <a:pt x="939" y="95"/>
                  </a:lnTo>
                  <a:lnTo>
                    <a:pt x="939" y="84"/>
                  </a:lnTo>
                  <a:lnTo>
                    <a:pt x="937" y="75"/>
                  </a:lnTo>
                  <a:lnTo>
                    <a:pt x="932" y="68"/>
                  </a:lnTo>
                  <a:lnTo>
                    <a:pt x="924" y="62"/>
                  </a:lnTo>
                  <a:lnTo>
                    <a:pt x="917" y="60"/>
                  </a:lnTo>
                  <a:lnTo>
                    <a:pt x="911" y="59"/>
                  </a:lnTo>
                  <a:lnTo>
                    <a:pt x="904" y="59"/>
                  </a:lnTo>
                  <a:lnTo>
                    <a:pt x="898" y="59"/>
                  </a:lnTo>
                  <a:lnTo>
                    <a:pt x="889" y="62"/>
                  </a:lnTo>
                  <a:lnTo>
                    <a:pt x="879" y="68"/>
                  </a:lnTo>
                  <a:lnTo>
                    <a:pt x="871" y="76"/>
                  </a:lnTo>
                  <a:lnTo>
                    <a:pt x="863" y="84"/>
                  </a:lnTo>
                  <a:lnTo>
                    <a:pt x="856" y="93"/>
                  </a:lnTo>
                  <a:lnTo>
                    <a:pt x="851" y="104"/>
                  </a:lnTo>
                  <a:lnTo>
                    <a:pt x="845" y="113"/>
                  </a:lnTo>
                  <a:lnTo>
                    <a:pt x="839" y="122"/>
                  </a:lnTo>
                  <a:lnTo>
                    <a:pt x="832" y="133"/>
                  </a:lnTo>
                  <a:lnTo>
                    <a:pt x="826" y="140"/>
                  </a:lnTo>
                  <a:lnTo>
                    <a:pt x="821" y="143"/>
                  </a:lnTo>
                  <a:lnTo>
                    <a:pt x="816" y="144"/>
                  </a:lnTo>
                  <a:lnTo>
                    <a:pt x="813" y="143"/>
                  </a:lnTo>
                  <a:lnTo>
                    <a:pt x="809" y="140"/>
                  </a:lnTo>
                  <a:lnTo>
                    <a:pt x="806" y="133"/>
                  </a:lnTo>
                  <a:lnTo>
                    <a:pt x="803" y="122"/>
                  </a:lnTo>
                  <a:lnTo>
                    <a:pt x="800" y="114"/>
                  </a:lnTo>
                  <a:lnTo>
                    <a:pt x="795" y="110"/>
                  </a:lnTo>
                  <a:lnTo>
                    <a:pt x="790" y="111"/>
                  </a:lnTo>
                  <a:lnTo>
                    <a:pt x="783" y="114"/>
                  </a:lnTo>
                  <a:lnTo>
                    <a:pt x="776" y="120"/>
                  </a:lnTo>
                  <a:lnTo>
                    <a:pt x="769" y="128"/>
                  </a:lnTo>
                  <a:lnTo>
                    <a:pt x="761" y="137"/>
                  </a:lnTo>
                  <a:lnTo>
                    <a:pt x="754" y="146"/>
                  </a:lnTo>
                  <a:lnTo>
                    <a:pt x="750" y="151"/>
                  </a:lnTo>
                  <a:lnTo>
                    <a:pt x="750" y="149"/>
                  </a:lnTo>
                  <a:lnTo>
                    <a:pt x="753" y="142"/>
                  </a:lnTo>
                  <a:lnTo>
                    <a:pt x="755" y="133"/>
                  </a:lnTo>
                  <a:lnTo>
                    <a:pt x="754" y="121"/>
                  </a:lnTo>
                  <a:lnTo>
                    <a:pt x="749" y="112"/>
                  </a:lnTo>
                  <a:lnTo>
                    <a:pt x="738" y="106"/>
                  </a:lnTo>
                  <a:lnTo>
                    <a:pt x="718" y="105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1" name="Freeform 426"/>
            <p:cNvSpPr>
              <a:spLocks/>
            </p:cNvSpPr>
            <p:nvPr/>
          </p:nvSpPr>
          <p:spPr bwMode="auto">
            <a:xfrm>
              <a:off x="5949779" y="1750041"/>
              <a:ext cx="31451" cy="27823"/>
            </a:xfrm>
            <a:custGeom>
              <a:avLst/>
              <a:gdLst>
                <a:gd name="T0" fmla="*/ 2147483646 w 40"/>
                <a:gd name="T1" fmla="*/ 2147483646 h 36"/>
                <a:gd name="T2" fmla="*/ 2147483646 w 40"/>
                <a:gd name="T3" fmla="*/ 2147483646 h 36"/>
                <a:gd name="T4" fmla="*/ 2147483646 w 40"/>
                <a:gd name="T5" fmla="*/ 2147483646 h 36"/>
                <a:gd name="T6" fmla="*/ 2147483646 w 40"/>
                <a:gd name="T7" fmla="*/ 2147483646 h 36"/>
                <a:gd name="T8" fmla="*/ 2147483646 w 40"/>
                <a:gd name="T9" fmla="*/ 2147483646 h 36"/>
                <a:gd name="T10" fmla="*/ 2147483646 w 40"/>
                <a:gd name="T11" fmla="*/ 2147483646 h 36"/>
                <a:gd name="T12" fmla="*/ 2147483646 w 40"/>
                <a:gd name="T13" fmla="*/ 2147483646 h 36"/>
                <a:gd name="T14" fmla="*/ 2147483646 w 40"/>
                <a:gd name="T15" fmla="*/ 2147483646 h 36"/>
                <a:gd name="T16" fmla="*/ 2147483646 w 40"/>
                <a:gd name="T17" fmla="*/ 2147483646 h 36"/>
                <a:gd name="T18" fmla="*/ 2147483646 w 40"/>
                <a:gd name="T19" fmla="*/ 2147483646 h 36"/>
                <a:gd name="T20" fmla="*/ 2147483646 w 40"/>
                <a:gd name="T21" fmla="*/ 2147483646 h 36"/>
                <a:gd name="T22" fmla="*/ 2147483646 w 40"/>
                <a:gd name="T23" fmla="*/ 2147483646 h 36"/>
                <a:gd name="T24" fmla="*/ 2147483646 w 40"/>
                <a:gd name="T25" fmla="*/ 2147483646 h 36"/>
                <a:gd name="T26" fmla="*/ 2147483646 w 40"/>
                <a:gd name="T27" fmla="*/ 2147483646 h 36"/>
                <a:gd name="T28" fmla="*/ 0 w 40"/>
                <a:gd name="T29" fmla="*/ 2147483646 h 36"/>
                <a:gd name="T30" fmla="*/ 2147483646 w 40"/>
                <a:gd name="T31" fmla="*/ 2147483646 h 36"/>
                <a:gd name="T32" fmla="*/ 2147483646 w 40"/>
                <a:gd name="T33" fmla="*/ 2147483646 h 36"/>
                <a:gd name="T34" fmla="*/ 2147483646 w 40"/>
                <a:gd name="T35" fmla="*/ 2147483646 h 36"/>
                <a:gd name="T36" fmla="*/ 2147483646 w 40"/>
                <a:gd name="T37" fmla="*/ 2147483646 h 36"/>
                <a:gd name="T38" fmla="*/ 2147483646 w 40"/>
                <a:gd name="T39" fmla="*/ 0 h 36"/>
                <a:gd name="T40" fmla="*/ 2147483646 w 40"/>
                <a:gd name="T41" fmla="*/ 2147483646 h 36"/>
                <a:gd name="T42" fmla="*/ 2147483646 w 40"/>
                <a:gd name="T43" fmla="*/ 2147483646 h 36"/>
                <a:gd name="T44" fmla="*/ 2147483646 w 40"/>
                <a:gd name="T45" fmla="*/ 2147483646 h 36"/>
                <a:gd name="T46" fmla="*/ 2147483646 w 40"/>
                <a:gd name="T47" fmla="*/ 2147483646 h 36"/>
                <a:gd name="T48" fmla="*/ 2147483646 w 40"/>
                <a:gd name="T49" fmla="*/ 2147483646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6">
                  <a:moveTo>
                    <a:pt x="39" y="19"/>
                  </a:moveTo>
                  <a:lnTo>
                    <a:pt x="38" y="21"/>
                  </a:lnTo>
                  <a:lnTo>
                    <a:pt x="35" y="25"/>
                  </a:lnTo>
                  <a:lnTo>
                    <a:pt x="31" y="29"/>
                  </a:lnTo>
                  <a:lnTo>
                    <a:pt x="27" y="33"/>
                  </a:lnTo>
                  <a:lnTo>
                    <a:pt x="23" y="35"/>
                  </a:lnTo>
                  <a:lnTo>
                    <a:pt x="18" y="36"/>
                  </a:lnTo>
                  <a:lnTo>
                    <a:pt x="13" y="36"/>
                  </a:lnTo>
                  <a:lnTo>
                    <a:pt x="12" y="36"/>
                  </a:lnTo>
                  <a:lnTo>
                    <a:pt x="11" y="35"/>
                  </a:lnTo>
                  <a:lnTo>
                    <a:pt x="10" y="33"/>
                  </a:lnTo>
                  <a:lnTo>
                    <a:pt x="8" y="31"/>
                  </a:lnTo>
                  <a:lnTo>
                    <a:pt x="4" y="27"/>
                  </a:lnTo>
                  <a:lnTo>
                    <a:pt x="1" y="24"/>
                  </a:lnTo>
                  <a:lnTo>
                    <a:pt x="0" y="19"/>
                  </a:lnTo>
                  <a:lnTo>
                    <a:pt x="1" y="16"/>
                  </a:lnTo>
                  <a:lnTo>
                    <a:pt x="7" y="11"/>
                  </a:lnTo>
                  <a:lnTo>
                    <a:pt x="12" y="6"/>
                  </a:lnTo>
                  <a:lnTo>
                    <a:pt x="16" y="2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1" y="3"/>
                  </a:lnTo>
                  <a:lnTo>
                    <a:pt x="37" y="6"/>
                  </a:lnTo>
                  <a:lnTo>
                    <a:pt x="40" y="11"/>
                  </a:lnTo>
                  <a:lnTo>
                    <a:pt x="39" y="1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2" name="Freeform 427"/>
            <p:cNvSpPr>
              <a:spLocks/>
            </p:cNvSpPr>
            <p:nvPr/>
          </p:nvSpPr>
          <p:spPr bwMode="auto">
            <a:xfrm>
              <a:off x="6218325" y="1975039"/>
              <a:ext cx="0" cy="3629"/>
            </a:xfrm>
            <a:custGeom>
              <a:avLst/>
              <a:gdLst>
                <a:gd name="T0" fmla="*/ 1 w 1"/>
                <a:gd name="T1" fmla="*/ 2147483646 h 4"/>
                <a:gd name="T2" fmla="*/ 1 w 1"/>
                <a:gd name="T3" fmla="*/ 2147483646 h 4"/>
                <a:gd name="T4" fmla="*/ 1 w 1"/>
                <a:gd name="T5" fmla="*/ 2147483646 h 4"/>
                <a:gd name="T6" fmla="*/ 0 w 1"/>
                <a:gd name="T7" fmla="*/ 0 h 4"/>
                <a:gd name="T8" fmla="*/ 0 w 1"/>
                <a:gd name="T9" fmla="*/ 0 h 4"/>
                <a:gd name="T10" fmla="*/ 1 w 1"/>
                <a:gd name="T11" fmla="*/ 2147483646 h 4"/>
                <a:gd name="T12" fmla="*/ 1 w 1"/>
                <a:gd name="T13" fmla="*/ 2147483646 h 4"/>
                <a:gd name="T14" fmla="*/ 1 w 1"/>
                <a:gd name="T15" fmla="*/ 2147483646 h 4"/>
                <a:gd name="T16" fmla="*/ 1 w 1"/>
                <a:gd name="T17" fmla="*/ 2147483646 h 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" h="4">
                  <a:moveTo>
                    <a:pt x="1" y="2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3" name="Freeform 428"/>
            <p:cNvSpPr>
              <a:spLocks/>
            </p:cNvSpPr>
            <p:nvPr/>
          </p:nvSpPr>
          <p:spPr bwMode="auto">
            <a:xfrm>
              <a:off x="6490499" y="2000442"/>
              <a:ext cx="2419" cy="4839"/>
            </a:xfrm>
            <a:custGeom>
              <a:avLst/>
              <a:gdLst>
                <a:gd name="T0" fmla="*/ 2147483646 w 5"/>
                <a:gd name="T1" fmla="*/ 2147483646 h 8"/>
                <a:gd name="T2" fmla="*/ 2147483646 w 5"/>
                <a:gd name="T3" fmla="*/ 2147483646 h 8"/>
                <a:gd name="T4" fmla="*/ 2147483646 w 5"/>
                <a:gd name="T5" fmla="*/ 2147483646 h 8"/>
                <a:gd name="T6" fmla="*/ 2147483646 w 5"/>
                <a:gd name="T7" fmla="*/ 2147483646 h 8"/>
                <a:gd name="T8" fmla="*/ 2147483646 w 5"/>
                <a:gd name="T9" fmla="*/ 0 h 8"/>
                <a:gd name="T10" fmla="*/ 0 w 5"/>
                <a:gd name="T11" fmla="*/ 0 h 8"/>
                <a:gd name="T12" fmla="*/ 0 w 5"/>
                <a:gd name="T13" fmla="*/ 2147483646 h 8"/>
                <a:gd name="T14" fmla="*/ 2147483646 w 5"/>
                <a:gd name="T15" fmla="*/ 2147483646 h 8"/>
                <a:gd name="T16" fmla="*/ 2147483646 w 5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8">
                  <a:moveTo>
                    <a:pt x="5" y="8"/>
                  </a:moveTo>
                  <a:lnTo>
                    <a:pt x="5" y="6"/>
                  </a:lnTo>
                  <a:lnTo>
                    <a:pt x="5" y="5"/>
                  </a:lnTo>
                  <a:lnTo>
                    <a:pt x="5" y="2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2" y="5"/>
                  </a:lnTo>
                  <a:lnTo>
                    <a:pt x="5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4" name="Freeform 429"/>
            <p:cNvSpPr>
              <a:spLocks/>
            </p:cNvSpPr>
            <p:nvPr/>
          </p:nvSpPr>
          <p:spPr bwMode="auto">
            <a:xfrm>
              <a:off x="6223164" y="1682300"/>
              <a:ext cx="10887" cy="10887"/>
            </a:xfrm>
            <a:custGeom>
              <a:avLst/>
              <a:gdLst>
                <a:gd name="T0" fmla="*/ 2147483646 w 14"/>
                <a:gd name="T1" fmla="*/ 2147483646 h 15"/>
                <a:gd name="T2" fmla="*/ 2147483646 w 14"/>
                <a:gd name="T3" fmla="*/ 2147483646 h 15"/>
                <a:gd name="T4" fmla="*/ 2147483646 w 14"/>
                <a:gd name="T5" fmla="*/ 2147483646 h 15"/>
                <a:gd name="T6" fmla="*/ 2147483646 w 14"/>
                <a:gd name="T7" fmla="*/ 2147483646 h 15"/>
                <a:gd name="T8" fmla="*/ 2147483646 w 14"/>
                <a:gd name="T9" fmla="*/ 2147483646 h 15"/>
                <a:gd name="T10" fmla="*/ 2147483646 w 14"/>
                <a:gd name="T11" fmla="*/ 2147483646 h 15"/>
                <a:gd name="T12" fmla="*/ 2147483646 w 14"/>
                <a:gd name="T13" fmla="*/ 2147483646 h 15"/>
                <a:gd name="T14" fmla="*/ 2147483646 w 14"/>
                <a:gd name="T15" fmla="*/ 2147483646 h 15"/>
                <a:gd name="T16" fmla="*/ 2147483646 w 14"/>
                <a:gd name="T17" fmla="*/ 0 h 15"/>
                <a:gd name="T18" fmla="*/ 2147483646 w 14"/>
                <a:gd name="T19" fmla="*/ 2147483646 h 15"/>
                <a:gd name="T20" fmla="*/ 2147483646 w 14"/>
                <a:gd name="T21" fmla="*/ 2147483646 h 15"/>
                <a:gd name="T22" fmla="*/ 2147483646 w 14"/>
                <a:gd name="T23" fmla="*/ 2147483646 h 15"/>
                <a:gd name="T24" fmla="*/ 0 w 14"/>
                <a:gd name="T25" fmla="*/ 2147483646 h 15"/>
                <a:gd name="T26" fmla="*/ 2147483646 w 14"/>
                <a:gd name="T27" fmla="*/ 2147483646 h 15"/>
                <a:gd name="T28" fmla="*/ 2147483646 w 14"/>
                <a:gd name="T29" fmla="*/ 2147483646 h 15"/>
                <a:gd name="T30" fmla="*/ 2147483646 w 14"/>
                <a:gd name="T31" fmla="*/ 2147483646 h 15"/>
                <a:gd name="T32" fmla="*/ 2147483646 w 14"/>
                <a:gd name="T33" fmla="*/ 2147483646 h 1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4" h="15">
                  <a:moveTo>
                    <a:pt x="2" y="7"/>
                  </a:moveTo>
                  <a:lnTo>
                    <a:pt x="9" y="13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0" y="7"/>
                  </a:lnTo>
                  <a:lnTo>
                    <a:pt x="9" y="5"/>
                  </a:lnTo>
                  <a:lnTo>
                    <a:pt x="9" y="3"/>
                  </a:lnTo>
                  <a:lnTo>
                    <a:pt x="8" y="1"/>
                  </a:lnTo>
                  <a:lnTo>
                    <a:pt x="7" y="0"/>
                  </a:lnTo>
                  <a:lnTo>
                    <a:pt x="6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1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5" name="Freeform 430"/>
            <p:cNvSpPr>
              <a:spLocks/>
            </p:cNvSpPr>
            <p:nvPr/>
          </p:nvSpPr>
          <p:spPr bwMode="auto">
            <a:xfrm>
              <a:off x="6365904" y="2039151"/>
              <a:ext cx="110079" cy="91934"/>
            </a:xfrm>
            <a:custGeom>
              <a:avLst/>
              <a:gdLst>
                <a:gd name="T0" fmla="*/ 2147483646 w 135"/>
                <a:gd name="T1" fmla="*/ 2147483646 h 119"/>
                <a:gd name="T2" fmla="*/ 2147483646 w 135"/>
                <a:gd name="T3" fmla="*/ 2147483646 h 119"/>
                <a:gd name="T4" fmla="*/ 2147483646 w 135"/>
                <a:gd name="T5" fmla="*/ 2147483646 h 119"/>
                <a:gd name="T6" fmla="*/ 2147483646 w 135"/>
                <a:gd name="T7" fmla="*/ 2147483646 h 119"/>
                <a:gd name="T8" fmla="*/ 2147483646 w 135"/>
                <a:gd name="T9" fmla="*/ 2147483646 h 119"/>
                <a:gd name="T10" fmla="*/ 2147483646 w 135"/>
                <a:gd name="T11" fmla="*/ 2147483646 h 119"/>
                <a:gd name="T12" fmla="*/ 2147483646 w 135"/>
                <a:gd name="T13" fmla="*/ 2147483646 h 119"/>
                <a:gd name="T14" fmla="*/ 2147483646 w 135"/>
                <a:gd name="T15" fmla="*/ 2147483646 h 119"/>
                <a:gd name="T16" fmla="*/ 2147483646 w 135"/>
                <a:gd name="T17" fmla="*/ 2147483646 h 119"/>
                <a:gd name="T18" fmla="*/ 2147483646 w 135"/>
                <a:gd name="T19" fmla="*/ 2147483646 h 119"/>
                <a:gd name="T20" fmla="*/ 2147483646 w 135"/>
                <a:gd name="T21" fmla="*/ 2147483646 h 119"/>
                <a:gd name="T22" fmla="*/ 2147483646 w 135"/>
                <a:gd name="T23" fmla="*/ 2147483646 h 119"/>
                <a:gd name="T24" fmla="*/ 2147483646 w 135"/>
                <a:gd name="T25" fmla="*/ 2147483646 h 119"/>
                <a:gd name="T26" fmla="*/ 2147483646 w 135"/>
                <a:gd name="T27" fmla="*/ 2147483646 h 119"/>
                <a:gd name="T28" fmla="*/ 2147483646 w 135"/>
                <a:gd name="T29" fmla="*/ 2147483646 h 119"/>
                <a:gd name="T30" fmla="*/ 2147483646 w 135"/>
                <a:gd name="T31" fmla="*/ 2147483646 h 119"/>
                <a:gd name="T32" fmla="*/ 2147483646 w 135"/>
                <a:gd name="T33" fmla="*/ 2147483646 h 119"/>
                <a:gd name="T34" fmla="*/ 2147483646 w 135"/>
                <a:gd name="T35" fmla="*/ 2147483646 h 119"/>
                <a:gd name="T36" fmla="*/ 2147483646 w 135"/>
                <a:gd name="T37" fmla="*/ 2147483646 h 119"/>
                <a:gd name="T38" fmla="*/ 2147483646 w 135"/>
                <a:gd name="T39" fmla="*/ 2147483646 h 119"/>
                <a:gd name="T40" fmla="*/ 2147483646 w 135"/>
                <a:gd name="T41" fmla="*/ 2147483646 h 119"/>
                <a:gd name="T42" fmla="*/ 2147483646 w 135"/>
                <a:gd name="T43" fmla="*/ 2147483646 h 119"/>
                <a:gd name="T44" fmla="*/ 2147483646 w 135"/>
                <a:gd name="T45" fmla="*/ 2147483646 h 119"/>
                <a:gd name="T46" fmla="*/ 2147483646 w 135"/>
                <a:gd name="T47" fmla="*/ 2147483646 h 119"/>
                <a:gd name="T48" fmla="*/ 2147483646 w 135"/>
                <a:gd name="T49" fmla="*/ 2147483646 h 119"/>
                <a:gd name="T50" fmla="*/ 2147483646 w 135"/>
                <a:gd name="T51" fmla="*/ 2147483646 h 119"/>
                <a:gd name="T52" fmla="*/ 2147483646 w 135"/>
                <a:gd name="T53" fmla="*/ 2147483646 h 119"/>
                <a:gd name="T54" fmla="*/ 2147483646 w 135"/>
                <a:gd name="T55" fmla="*/ 2147483646 h 119"/>
                <a:gd name="T56" fmla="*/ 2147483646 w 135"/>
                <a:gd name="T57" fmla="*/ 2147483646 h 119"/>
                <a:gd name="T58" fmla="*/ 2147483646 w 135"/>
                <a:gd name="T59" fmla="*/ 2147483646 h 119"/>
                <a:gd name="T60" fmla="*/ 2147483646 w 135"/>
                <a:gd name="T61" fmla="*/ 2147483646 h 119"/>
                <a:gd name="T62" fmla="*/ 2147483646 w 135"/>
                <a:gd name="T63" fmla="*/ 2147483646 h 119"/>
                <a:gd name="T64" fmla="*/ 2147483646 w 135"/>
                <a:gd name="T65" fmla="*/ 2147483646 h 119"/>
                <a:gd name="T66" fmla="*/ 2147483646 w 135"/>
                <a:gd name="T67" fmla="*/ 2147483646 h 119"/>
                <a:gd name="T68" fmla="*/ 2147483646 w 135"/>
                <a:gd name="T69" fmla="*/ 2147483646 h 119"/>
                <a:gd name="T70" fmla="*/ 2147483646 w 135"/>
                <a:gd name="T71" fmla="*/ 2147483646 h 119"/>
                <a:gd name="T72" fmla="*/ 2147483646 w 135"/>
                <a:gd name="T73" fmla="*/ 2147483646 h 119"/>
                <a:gd name="T74" fmla="*/ 2147483646 w 135"/>
                <a:gd name="T75" fmla="*/ 2147483646 h 119"/>
                <a:gd name="T76" fmla="*/ 2147483646 w 135"/>
                <a:gd name="T77" fmla="*/ 2147483646 h 119"/>
                <a:gd name="T78" fmla="*/ 2147483646 w 135"/>
                <a:gd name="T79" fmla="*/ 2147483646 h 119"/>
                <a:gd name="T80" fmla="*/ 2147483646 w 135"/>
                <a:gd name="T81" fmla="*/ 2147483646 h 1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119">
                  <a:moveTo>
                    <a:pt x="122" y="59"/>
                  </a:moveTo>
                  <a:lnTo>
                    <a:pt x="124" y="60"/>
                  </a:lnTo>
                  <a:lnTo>
                    <a:pt x="130" y="62"/>
                  </a:lnTo>
                  <a:lnTo>
                    <a:pt x="135" y="67"/>
                  </a:lnTo>
                  <a:lnTo>
                    <a:pt x="133" y="71"/>
                  </a:lnTo>
                  <a:lnTo>
                    <a:pt x="129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1" y="83"/>
                  </a:lnTo>
                  <a:lnTo>
                    <a:pt x="118" y="83"/>
                  </a:lnTo>
                  <a:lnTo>
                    <a:pt x="116" y="83"/>
                  </a:lnTo>
                  <a:lnTo>
                    <a:pt x="114" y="82"/>
                  </a:lnTo>
                  <a:lnTo>
                    <a:pt x="108" y="79"/>
                  </a:lnTo>
                  <a:lnTo>
                    <a:pt x="101" y="77"/>
                  </a:lnTo>
                  <a:lnTo>
                    <a:pt x="95" y="75"/>
                  </a:lnTo>
                  <a:lnTo>
                    <a:pt x="91" y="74"/>
                  </a:lnTo>
                  <a:lnTo>
                    <a:pt x="86" y="71"/>
                  </a:lnTo>
                  <a:lnTo>
                    <a:pt x="82" y="68"/>
                  </a:lnTo>
                  <a:lnTo>
                    <a:pt x="77" y="66"/>
                  </a:lnTo>
                  <a:lnTo>
                    <a:pt x="72" y="66"/>
                  </a:lnTo>
                  <a:lnTo>
                    <a:pt x="70" y="70"/>
                  </a:lnTo>
                  <a:lnTo>
                    <a:pt x="71" y="78"/>
                  </a:lnTo>
                  <a:lnTo>
                    <a:pt x="72" y="85"/>
                  </a:lnTo>
                  <a:lnTo>
                    <a:pt x="72" y="92"/>
                  </a:lnTo>
                  <a:lnTo>
                    <a:pt x="68" y="96"/>
                  </a:lnTo>
                  <a:lnTo>
                    <a:pt x="61" y="99"/>
                  </a:lnTo>
                  <a:lnTo>
                    <a:pt x="58" y="102"/>
                  </a:lnTo>
                  <a:lnTo>
                    <a:pt x="57" y="107"/>
                  </a:lnTo>
                  <a:lnTo>
                    <a:pt x="56" y="111"/>
                  </a:lnTo>
                  <a:lnTo>
                    <a:pt x="53" y="114"/>
                  </a:lnTo>
                  <a:lnTo>
                    <a:pt x="48" y="117"/>
                  </a:lnTo>
                  <a:lnTo>
                    <a:pt x="44" y="119"/>
                  </a:lnTo>
                  <a:lnTo>
                    <a:pt x="40" y="116"/>
                  </a:lnTo>
                  <a:lnTo>
                    <a:pt x="39" y="111"/>
                  </a:lnTo>
                  <a:lnTo>
                    <a:pt x="38" y="105"/>
                  </a:lnTo>
                  <a:lnTo>
                    <a:pt x="34" y="100"/>
                  </a:lnTo>
                  <a:lnTo>
                    <a:pt x="29" y="99"/>
                  </a:lnTo>
                  <a:lnTo>
                    <a:pt x="23" y="99"/>
                  </a:lnTo>
                  <a:lnTo>
                    <a:pt x="20" y="100"/>
                  </a:lnTo>
                  <a:lnTo>
                    <a:pt x="17" y="101"/>
                  </a:lnTo>
                  <a:lnTo>
                    <a:pt x="10" y="104"/>
                  </a:lnTo>
                  <a:lnTo>
                    <a:pt x="3" y="105"/>
                  </a:lnTo>
                  <a:lnTo>
                    <a:pt x="0" y="101"/>
                  </a:lnTo>
                  <a:lnTo>
                    <a:pt x="1" y="97"/>
                  </a:lnTo>
                  <a:lnTo>
                    <a:pt x="4" y="90"/>
                  </a:lnTo>
                  <a:lnTo>
                    <a:pt x="9" y="84"/>
                  </a:lnTo>
                  <a:lnTo>
                    <a:pt x="12" y="82"/>
                  </a:lnTo>
                  <a:lnTo>
                    <a:pt x="16" y="79"/>
                  </a:lnTo>
                  <a:lnTo>
                    <a:pt x="16" y="75"/>
                  </a:lnTo>
                  <a:lnTo>
                    <a:pt x="14" y="68"/>
                  </a:lnTo>
                  <a:lnTo>
                    <a:pt x="12" y="61"/>
                  </a:lnTo>
                  <a:lnTo>
                    <a:pt x="11" y="55"/>
                  </a:lnTo>
                  <a:lnTo>
                    <a:pt x="12" y="48"/>
                  </a:lnTo>
                  <a:lnTo>
                    <a:pt x="12" y="44"/>
                  </a:lnTo>
                  <a:lnTo>
                    <a:pt x="10" y="39"/>
                  </a:lnTo>
                  <a:lnTo>
                    <a:pt x="8" y="35"/>
                  </a:lnTo>
                  <a:lnTo>
                    <a:pt x="8" y="2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8" y="1"/>
                  </a:lnTo>
                  <a:lnTo>
                    <a:pt x="24" y="3"/>
                  </a:lnTo>
                  <a:lnTo>
                    <a:pt x="27" y="9"/>
                  </a:lnTo>
                  <a:lnTo>
                    <a:pt x="30" y="18"/>
                  </a:lnTo>
                  <a:lnTo>
                    <a:pt x="32" y="26"/>
                  </a:lnTo>
                  <a:lnTo>
                    <a:pt x="33" y="30"/>
                  </a:lnTo>
                  <a:lnTo>
                    <a:pt x="37" y="30"/>
                  </a:lnTo>
                  <a:lnTo>
                    <a:pt x="40" y="28"/>
                  </a:lnTo>
                  <a:lnTo>
                    <a:pt x="44" y="25"/>
                  </a:lnTo>
                  <a:lnTo>
                    <a:pt x="48" y="23"/>
                  </a:lnTo>
                  <a:lnTo>
                    <a:pt x="54" y="23"/>
                  </a:lnTo>
                  <a:lnTo>
                    <a:pt x="61" y="24"/>
                  </a:lnTo>
                  <a:lnTo>
                    <a:pt x="70" y="26"/>
                  </a:lnTo>
                  <a:lnTo>
                    <a:pt x="78" y="30"/>
                  </a:lnTo>
                  <a:lnTo>
                    <a:pt x="85" y="33"/>
                  </a:lnTo>
                  <a:lnTo>
                    <a:pt x="90" y="40"/>
                  </a:lnTo>
                  <a:lnTo>
                    <a:pt x="93" y="48"/>
                  </a:lnTo>
                  <a:lnTo>
                    <a:pt x="98" y="54"/>
                  </a:lnTo>
                  <a:lnTo>
                    <a:pt x="100" y="58"/>
                  </a:lnTo>
                  <a:lnTo>
                    <a:pt x="101" y="59"/>
                  </a:lnTo>
                  <a:lnTo>
                    <a:pt x="122" y="5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6" name="Freeform 431"/>
            <p:cNvSpPr>
              <a:spLocks/>
            </p:cNvSpPr>
            <p:nvPr/>
          </p:nvSpPr>
          <p:spPr bwMode="auto">
            <a:xfrm>
              <a:off x="6277598" y="1763348"/>
              <a:ext cx="456044" cy="304835"/>
            </a:xfrm>
            <a:custGeom>
              <a:avLst/>
              <a:gdLst>
                <a:gd name="T0" fmla="*/ 2147483646 w 556"/>
                <a:gd name="T1" fmla="*/ 2147483646 h 395"/>
                <a:gd name="T2" fmla="*/ 2147483646 w 556"/>
                <a:gd name="T3" fmla="*/ 2147483646 h 395"/>
                <a:gd name="T4" fmla="*/ 2147483646 w 556"/>
                <a:gd name="T5" fmla="*/ 2147483646 h 395"/>
                <a:gd name="T6" fmla="*/ 2147483646 w 556"/>
                <a:gd name="T7" fmla="*/ 2147483646 h 395"/>
                <a:gd name="T8" fmla="*/ 2147483646 w 556"/>
                <a:gd name="T9" fmla="*/ 2147483646 h 395"/>
                <a:gd name="T10" fmla="*/ 2147483646 w 556"/>
                <a:gd name="T11" fmla="*/ 2147483646 h 395"/>
                <a:gd name="T12" fmla="*/ 2147483646 w 556"/>
                <a:gd name="T13" fmla="*/ 2147483646 h 395"/>
                <a:gd name="T14" fmla="*/ 2147483646 w 556"/>
                <a:gd name="T15" fmla="*/ 2147483646 h 395"/>
                <a:gd name="T16" fmla="*/ 2147483646 w 556"/>
                <a:gd name="T17" fmla="*/ 2147483646 h 395"/>
                <a:gd name="T18" fmla="*/ 2147483646 w 556"/>
                <a:gd name="T19" fmla="*/ 2147483646 h 395"/>
                <a:gd name="T20" fmla="*/ 2147483646 w 556"/>
                <a:gd name="T21" fmla="*/ 2147483646 h 395"/>
                <a:gd name="T22" fmla="*/ 2147483646 w 556"/>
                <a:gd name="T23" fmla="*/ 2147483646 h 395"/>
                <a:gd name="T24" fmla="*/ 2147483646 w 556"/>
                <a:gd name="T25" fmla="*/ 2147483646 h 395"/>
                <a:gd name="T26" fmla="*/ 2147483646 w 556"/>
                <a:gd name="T27" fmla="*/ 2147483646 h 395"/>
                <a:gd name="T28" fmla="*/ 2147483646 w 556"/>
                <a:gd name="T29" fmla="*/ 2147483646 h 395"/>
                <a:gd name="T30" fmla="*/ 2147483646 w 556"/>
                <a:gd name="T31" fmla="*/ 2147483646 h 395"/>
                <a:gd name="T32" fmla="*/ 2147483646 w 556"/>
                <a:gd name="T33" fmla="*/ 2147483646 h 395"/>
                <a:gd name="T34" fmla="*/ 2147483646 w 556"/>
                <a:gd name="T35" fmla="*/ 2147483646 h 395"/>
                <a:gd name="T36" fmla="*/ 2147483646 w 556"/>
                <a:gd name="T37" fmla="*/ 2147483646 h 395"/>
                <a:gd name="T38" fmla="*/ 2147483646 w 556"/>
                <a:gd name="T39" fmla="*/ 2147483646 h 395"/>
                <a:gd name="T40" fmla="*/ 2147483646 w 556"/>
                <a:gd name="T41" fmla="*/ 2147483646 h 395"/>
                <a:gd name="T42" fmla="*/ 2147483646 w 556"/>
                <a:gd name="T43" fmla="*/ 2147483646 h 395"/>
                <a:gd name="T44" fmla="*/ 2147483646 w 556"/>
                <a:gd name="T45" fmla="*/ 2147483646 h 395"/>
                <a:gd name="T46" fmla="*/ 2147483646 w 556"/>
                <a:gd name="T47" fmla="*/ 2147483646 h 395"/>
                <a:gd name="T48" fmla="*/ 2147483646 w 556"/>
                <a:gd name="T49" fmla="*/ 2147483646 h 395"/>
                <a:gd name="T50" fmla="*/ 0 w 556"/>
                <a:gd name="T51" fmla="*/ 2147483646 h 395"/>
                <a:gd name="T52" fmla="*/ 2147483646 w 556"/>
                <a:gd name="T53" fmla="*/ 2147483646 h 395"/>
                <a:gd name="T54" fmla="*/ 2147483646 w 556"/>
                <a:gd name="T55" fmla="*/ 2147483646 h 395"/>
                <a:gd name="T56" fmla="*/ 2147483646 w 556"/>
                <a:gd name="T57" fmla="*/ 2147483646 h 395"/>
                <a:gd name="T58" fmla="*/ 2147483646 w 556"/>
                <a:gd name="T59" fmla="*/ 2147483646 h 395"/>
                <a:gd name="T60" fmla="*/ 2147483646 w 556"/>
                <a:gd name="T61" fmla="*/ 2147483646 h 395"/>
                <a:gd name="T62" fmla="*/ 2147483646 w 556"/>
                <a:gd name="T63" fmla="*/ 2147483646 h 395"/>
                <a:gd name="T64" fmla="*/ 2147483646 w 556"/>
                <a:gd name="T65" fmla="*/ 2147483646 h 395"/>
                <a:gd name="T66" fmla="*/ 2147483646 w 556"/>
                <a:gd name="T67" fmla="*/ 2147483646 h 395"/>
                <a:gd name="T68" fmla="*/ 2147483646 w 556"/>
                <a:gd name="T69" fmla="*/ 2147483646 h 395"/>
                <a:gd name="T70" fmla="*/ 2147483646 w 556"/>
                <a:gd name="T71" fmla="*/ 2147483646 h 395"/>
                <a:gd name="T72" fmla="*/ 2147483646 w 556"/>
                <a:gd name="T73" fmla="*/ 2147483646 h 395"/>
                <a:gd name="T74" fmla="*/ 2147483646 w 556"/>
                <a:gd name="T75" fmla="*/ 2147483646 h 395"/>
                <a:gd name="T76" fmla="*/ 2147483646 w 556"/>
                <a:gd name="T77" fmla="*/ 2147483646 h 395"/>
                <a:gd name="T78" fmla="*/ 2147483646 w 556"/>
                <a:gd name="T79" fmla="*/ 2147483646 h 395"/>
                <a:gd name="T80" fmla="*/ 2147483646 w 556"/>
                <a:gd name="T81" fmla="*/ 2147483646 h 395"/>
                <a:gd name="T82" fmla="*/ 2147483646 w 556"/>
                <a:gd name="T83" fmla="*/ 2147483646 h 395"/>
                <a:gd name="T84" fmla="*/ 2147483646 w 556"/>
                <a:gd name="T85" fmla="*/ 2147483646 h 395"/>
                <a:gd name="T86" fmla="*/ 2147483646 w 556"/>
                <a:gd name="T87" fmla="*/ 2147483646 h 395"/>
                <a:gd name="T88" fmla="*/ 2147483646 w 556"/>
                <a:gd name="T89" fmla="*/ 2147483646 h 395"/>
                <a:gd name="T90" fmla="*/ 2147483646 w 556"/>
                <a:gd name="T91" fmla="*/ 2147483646 h 395"/>
                <a:gd name="T92" fmla="*/ 2147483646 w 556"/>
                <a:gd name="T93" fmla="*/ 2147483646 h 395"/>
                <a:gd name="T94" fmla="*/ 2147483646 w 556"/>
                <a:gd name="T95" fmla="*/ 2147483646 h 395"/>
                <a:gd name="T96" fmla="*/ 2147483646 w 556"/>
                <a:gd name="T97" fmla="*/ 2147483646 h 395"/>
                <a:gd name="T98" fmla="*/ 2147483646 w 556"/>
                <a:gd name="T99" fmla="*/ 2147483646 h 395"/>
                <a:gd name="T100" fmla="*/ 2147483646 w 556"/>
                <a:gd name="T101" fmla="*/ 2147483646 h 395"/>
                <a:gd name="T102" fmla="*/ 2147483646 w 556"/>
                <a:gd name="T103" fmla="*/ 2147483646 h 395"/>
                <a:gd name="T104" fmla="*/ 2147483646 w 556"/>
                <a:gd name="T105" fmla="*/ 2147483646 h 395"/>
                <a:gd name="T106" fmla="*/ 2147483646 w 556"/>
                <a:gd name="T107" fmla="*/ 2147483646 h 395"/>
                <a:gd name="T108" fmla="*/ 2147483646 w 556"/>
                <a:gd name="T109" fmla="*/ 2147483646 h 395"/>
                <a:gd name="T110" fmla="*/ 2147483646 w 556"/>
                <a:gd name="T111" fmla="*/ 2147483646 h 395"/>
                <a:gd name="T112" fmla="*/ 2147483646 w 556"/>
                <a:gd name="T113" fmla="*/ 2147483646 h 395"/>
                <a:gd name="T114" fmla="*/ 2147483646 w 556"/>
                <a:gd name="T115" fmla="*/ 2147483646 h 395"/>
                <a:gd name="T116" fmla="*/ 2147483646 w 556"/>
                <a:gd name="T117" fmla="*/ 2147483646 h 395"/>
                <a:gd name="T118" fmla="*/ 2147483646 w 556"/>
                <a:gd name="T119" fmla="*/ 2147483646 h 395"/>
                <a:gd name="T120" fmla="*/ 2147483646 w 556"/>
                <a:gd name="T121" fmla="*/ 2147483646 h 395"/>
                <a:gd name="T122" fmla="*/ 2147483646 w 556"/>
                <a:gd name="T123" fmla="*/ 2147483646 h 395"/>
                <a:gd name="T124" fmla="*/ 2147483646 w 556"/>
                <a:gd name="T125" fmla="*/ 2147483646 h 39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56" h="395">
                  <a:moveTo>
                    <a:pt x="539" y="379"/>
                  </a:moveTo>
                  <a:lnTo>
                    <a:pt x="540" y="380"/>
                  </a:lnTo>
                  <a:lnTo>
                    <a:pt x="542" y="383"/>
                  </a:lnTo>
                  <a:lnTo>
                    <a:pt x="541" y="387"/>
                  </a:lnTo>
                  <a:lnTo>
                    <a:pt x="533" y="388"/>
                  </a:lnTo>
                  <a:lnTo>
                    <a:pt x="527" y="388"/>
                  </a:lnTo>
                  <a:lnTo>
                    <a:pt x="523" y="387"/>
                  </a:lnTo>
                  <a:lnTo>
                    <a:pt x="518" y="387"/>
                  </a:lnTo>
                  <a:lnTo>
                    <a:pt x="514" y="388"/>
                  </a:lnTo>
                  <a:lnTo>
                    <a:pt x="510" y="388"/>
                  </a:lnTo>
                  <a:lnTo>
                    <a:pt x="506" y="389"/>
                  </a:lnTo>
                  <a:lnTo>
                    <a:pt x="501" y="390"/>
                  </a:lnTo>
                  <a:lnTo>
                    <a:pt x="495" y="392"/>
                  </a:lnTo>
                  <a:lnTo>
                    <a:pt x="488" y="393"/>
                  </a:lnTo>
                  <a:lnTo>
                    <a:pt x="482" y="394"/>
                  </a:lnTo>
                  <a:lnTo>
                    <a:pt x="478" y="395"/>
                  </a:lnTo>
                  <a:lnTo>
                    <a:pt x="473" y="395"/>
                  </a:lnTo>
                  <a:lnTo>
                    <a:pt x="468" y="395"/>
                  </a:lnTo>
                  <a:lnTo>
                    <a:pt x="464" y="394"/>
                  </a:lnTo>
                  <a:lnTo>
                    <a:pt x="459" y="394"/>
                  </a:lnTo>
                  <a:lnTo>
                    <a:pt x="453" y="393"/>
                  </a:lnTo>
                  <a:lnTo>
                    <a:pt x="449" y="393"/>
                  </a:lnTo>
                  <a:lnTo>
                    <a:pt x="444" y="393"/>
                  </a:lnTo>
                  <a:lnTo>
                    <a:pt x="440" y="394"/>
                  </a:lnTo>
                  <a:lnTo>
                    <a:pt x="435" y="395"/>
                  </a:lnTo>
                  <a:lnTo>
                    <a:pt x="430" y="395"/>
                  </a:lnTo>
                  <a:lnTo>
                    <a:pt x="427" y="395"/>
                  </a:lnTo>
                  <a:lnTo>
                    <a:pt x="422" y="394"/>
                  </a:lnTo>
                  <a:lnTo>
                    <a:pt x="419" y="392"/>
                  </a:lnTo>
                  <a:lnTo>
                    <a:pt x="414" y="386"/>
                  </a:lnTo>
                  <a:lnTo>
                    <a:pt x="413" y="380"/>
                  </a:lnTo>
                  <a:lnTo>
                    <a:pt x="409" y="375"/>
                  </a:lnTo>
                  <a:lnTo>
                    <a:pt x="397" y="372"/>
                  </a:lnTo>
                  <a:lnTo>
                    <a:pt x="389" y="371"/>
                  </a:lnTo>
                  <a:lnTo>
                    <a:pt x="382" y="368"/>
                  </a:lnTo>
                  <a:lnTo>
                    <a:pt x="376" y="366"/>
                  </a:lnTo>
                  <a:lnTo>
                    <a:pt x="372" y="364"/>
                  </a:lnTo>
                  <a:lnTo>
                    <a:pt x="368" y="362"/>
                  </a:lnTo>
                  <a:lnTo>
                    <a:pt x="365" y="359"/>
                  </a:lnTo>
                  <a:lnTo>
                    <a:pt x="362" y="358"/>
                  </a:lnTo>
                  <a:lnTo>
                    <a:pt x="359" y="356"/>
                  </a:lnTo>
                  <a:lnTo>
                    <a:pt x="354" y="352"/>
                  </a:lnTo>
                  <a:lnTo>
                    <a:pt x="350" y="351"/>
                  </a:lnTo>
                  <a:lnTo>
                    <a:pt x="344" y="352"/>
                  </a:lnTo>
                  <a:lnTo>
                    <a:pt x="335" y="357"/>
                  </a:lnTo>
                  <a:lnTo>
                    <a:pt x="324" y="362"/>
                  </a:lnTo>
                  <a:lnTo>
                    <a:pt x="316" y="363"/>
                  </a:lnTo>
                  <a:lnTo>
                    <a:pt x="309" y="365"/>
                  </a:lnTo>
                  <a:lnTo>
                    <a:pt x="304" y="370"/>
                  </a:lnTo>
                  <a:lnTo>
                    <a:pt x="297" y="377"/>
                  </a:lnTo>
                  <a:lnTo>
                    <a:pt x="290" y="381"/>
                  </a:lnTo>
                  <a:lnTo>
                    <a:pt x="283" y="381"/>
                  </a:lnTo>
                  <a:lnTo>
                    <a:pt x="276" y="377"/>
                  </a:lnTo>
                  <a:lnTo>
                    <a:pt x="271" y="373"/>
                  </a:lnTo>
                  <a:lnTo>
                    <a:pt x="267" y="370"/>
                  </a:lnTo>
                  <a:lnTo>
                    <a:pt x="262" y="366"/>
                  </a:lnTo>
                  <a:lnTo>
                    <a:pt x="259" y="363"/>
                  </a:lnTo>
                  <a:lnTo>
                    <a:pt x="256" y="358"/>
                  </a:lnTo>
                  <a:lnTo>
                    <a:pt x="256" y="355"/>
                  </a:lnTo>
                  <a:lnTo>
                    <a:pt x="260" y="350"/>
                  </a:lnTo>
                  <a:lnTo>
                    <a:pt x="268" y="344"/>
                  </a:lnTo>
                  <a:lnTo>
                    <a:pt x="277" y="340"/>
                  </a:lnTo>
                  <a:lnTo>
                    <a:pt x="283" y="337"/>
                  </a:lnTo>
                  <a:lnTo>
                    <a:pt x="288" y="337"/>
                  </a:lnTo>
                  <a:lnTo>
                    <a:pt x="291" y="337"/>
                  </a:lnTo>
                  <a:lnTo>
                    <a:pt x="293" y="337"/>
                  </a:lnTo>
                  <a:lnTo>
                    <a:pt x="296" y="336"/>
                  </a:lnTo>
                  <a:lnTo>
                    <a:pt x="300" y="334"/>
                  </a:lnTo>
                  <a:lnTo>
                    <a:pt x="305" y="329"/>
                  </a:lnTo>
                  <a:lnTo>
                    <a:pt x="316" y="320"/>
                  </a:lnTo>
                  <a:lnTo>
                    <a:pt x="326" y="313"/>
                  </a:lnTo>
                  <a:lnTo>
                    <a:pt x="330" y="307"/>
                  </a:lnTo>
                  <a:lnTo>
                    <a:pt x="327" y="301"/>
                  </a:lnTo>
                  <a:lnTo>
                    <a:pt x="318" y="295"/>
                  </a:lnTo>
                  <a:lnTo>
                    <a:pt x="308" y="292"/>
                  </a:lnTo>
                  <a:lnTo>
                    <a:pt x="305" y="287"/>
                  </a:lnTo>
                  <a:lnTo>
                    <a:pt x="309" y="273"/>
                  </a:lnTo>
                  <a:lnTo>
                    <a:pt x="320" y="258"/>
                  </a:lnTo>
                  <a:lnTo>
                    <a:pt x="328" y="246"/>
                  </a:lnTo>
                  <a:lnTo>
                    <a:pt x="327" y="235"/>
                  </a:lnTo>
                  <a:lnTo>
                    <a:pt x="315" y="218"/>
                  </a:lnTo>
                  <a:lnTo>
                    <a:pt x="306" y="208"/>
                  </a:lnTo>
                  <a:lnTo>
                    <a:pt x="297" y="200"/>
                  </a:lnTo>
                  <a:lnTo>
                    <a:pt x="289" y="193"/>
                  </a:lnTo>
                  <a:lnTo>
                    <a:pt x="282" y="188"/>
                  </a:lnTo>
                  <a:lnTo>
                    <a:pt x="274" y="183"/>
                  </a:lnTo>
                  <a:lnTo>
                    <a:pt x="267" y="180"/>
                  </a:lnTo>
                  <a:lnTo>
                    <a:pt x="260" y="176"/>
                  </a:lnTo>
                  <a:lnTo>
                    <a:pt x="252" y="173"/>
                  </a:lnTo>
                  <a:lnTo>
                    <a:pt x="244" y="169"/>
                  </a:lnTo>
                  <a:lnTo>
                    <a:pt x="236" y="166"/>
                  </a:lnTo>
                  <a:lnTo>
                    <a:pt x="228" y="161"/>
                  </a:lnTo>
                  <a:lnTo>
                    <a:pt x="221" y="156"/>
                  </a:lnTo>
                  <a:lnTo>
                    <a:pt x="214" y="152"/>
                  </a:lnTo>
                  <a:lnTo>
                    <a:pt x="208" y="148"/>
                  </a:lnTo>
                  <a:lnTo>
                    <a:pt x="202" y="145"/>
                  </a:lnTo>
                  <a:lnTo>
                    <a:pt x="199" y="142"/>
                  </a:lnTo>
                  <a:lnTo>
                    <a:pt x="191" y="137"/>
                  </a:lnTo>
                  <a:lnTo>
                    <a:pt x="183" y="132"/>
                  </a:lnTo>
                  <a:lnTo>
                    <a:pt x="178" y="131"/>
                  </a:lnTo>
                  <a:lnTo>
                    <a:pt x="179" y="137"/>
                  </a:lnTo>
                  <a:lnTo>
                    <a:pt x="185" y="146"/>
                  </a:lnTo>
                  <a:lnTo>
                    <a:pt x="186" y="152"/>
                  </a:lnTo>
                  <a:lnTo>
                    <a:pt x="183" y="155"/>
                  </a:lnTo>
                  <a:lnTo>
                    <a:pt x="171" y="155"/>
                  </a:lnTo>
                  <a:lnTo>
                    <a:pt x="163" y="155"/>
                  </a:lnTo>
                  <a:lnTo>
                    <a:pt x="159" y="155"/>
                  </a:lnTo>
                  <a:lnTo>
                    <a:pt x="154" y="156"/>
                  </a:lnTo>
                  <a:lnTo>
                    <a:pt x="151" y="159"/>
                  </a:lnTo>
                  <a:lnTo>
                    <a:pt x="147" y="161"/>
                  </a:lnTo>
                  <a:lnTo>
                    <a:pt x="142" y="162"/>
                  </a:lnTo>
                  <a:lnTo>
                    <a:pt x="138" y="163"/>
                  </a:lnTo>
                  <a:lnTo>
                    <a:pt x="131" y="165"/>
                  </a:lnTo>
                  <a:lnTo>
                    <a:pt x="124" y="166"/>
                  </a:lnTo>
                  <a:lnTo>
                    <a:pt x="118" y="167"/>
                  </a:lnTo>
                  <a:lnTo>
                    <a:pt x="114" y="168"/>
                  </a:lnTo>
                  <a:lnTo>
                    <a:pt x="110" y="169"/>
                  </a:lnTo>
                  <a:lnTo>
                    <a:pt x="106" y="170"/>
                  </a:lnTo>
                  <a:lnTo>
                    <a:pt x="101" y="170"/>
                  </a:lnTo>
                  <a:lnTo>
                    <a:pt x="95" y="170"/>
                  </a:lnTo>
                  <a:lnTo>
                    <a:pt x="87" y="169"/>
                  </a:lnTo>
                  <a:lnTo>
                    <a:pt x="74" y="166"/>
                  </a:lnTo>
                  <a:lnTo>
                    <a:pt x="70" y="162"/>
                  </a:lnTo>
                  <a:lnTo>
                    <a:pt x="66" y="160"/>
                  </a:lnTo>
                  <a:lnTo>
                    <a:pt x="60" y="161"/>
                  </a:lnTo>
                  <a:lnTo>
                    <a:pt x="51" y="166"/>
                  </a:lnTo>
                  <a:lnTo>
                    <a:pt x="47" y="168"/>
                  </a:lnTo>
                  <a:lnTo>
                    <a:pt x="43" y="168"/>
                  </a:lnTo>
                  <a:lnTo>
                    <a:pt x="35" y="163"/>
                  </a:lnTo>
                  <a:lnTo>
                    <a:pt x="30" y="160"/>
                  </a:lnTo>
                  <a:lnTo>
                    <a:pt x="24" y="156"/>
                  </a:lnTo>
                  <a:lnTo>
                    <a:pt x="18" y="153"/>
                  </a:lnTo>
                  <a:lnTo>
                    <a:pt x="13" y="151"/>
                  </a:lnTo>
                  <a:lnTo>
                    <a:pt x="10" y="148"/>
                  </a:lnTo>
                  <a:lnTo>
                    <a:pt x="9" y="145"/>
                  </a:lnTo>
                  <a:lnTo>
                    <a:pt x="11" y="143"/>
                  </a:lnTo>
                  <a:lnTo>
                    <a:pt x="16" y="140"/>
                  </a:lnTo>
                  <a:lnTo>
                    <a:pt x="23" y="138"/>
                  </a:lnTo>
                  <a:lnTo>
                    <a:pt x="30" y="137"/>
                  </a:lnTo>
                  <a:lnTo>
                    <a:pt x="36" y="136"/>
                  </a:lnTo>
                  <a:lnTo>
                    <a:pt x="41" y="135"/>
                  </a:lnTo>
                  <a:lnTo>
                    <a:pt x="45" y="133"/>
                  </a:lnTo>
                  <a:lnTo>
                    <a:pt x="45" y="132"/>
                  </a:lnTo>
                  <a:lnTo>
                    <a:pt x="42" y="130"/>
                  </a:lnTo>
                  <a:lnTo>
                    <a:pt x="35" y="128"/>
                  </a:lnTo>
                  <a:lnTo>
                    <a:pt x="27" y="125"/>
                  </a:lnTo>
                  <a:lnTo>
                    <a:pt x="19" y="123"/>
                  </a:lnTo>
                  <a:lnTo>
                    <a:pt x="13" y="122"/>
                  </a:lnTo>
                  <a:lnTo>
                    <a:pt x="9" y="121"/>
                  </a:lnTo>
                  <a:lnTo>
                    <a:pt x="4" y="118"/>
                  </a:lnTo>
                  <a:lnTo>
                    <a:pt x="2" y="116"/>
                  </a:lnTo>
                  <a:lnTo>
                    <a:pt x="0" y="112"/>
                  </a:lnTo>
                  <a:lnTo>
                    <a:pt x="0" y="105"/>
                  </a:lnTo>
                  <a:lnTo>
                    <a:pt x="0" y="93"/>
                  </a:lnTo>
                  <a:lnTo>
                    <a:pt x="0" y="85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5" y="39"/>
                  </a:lnTo>
                  <a:lnTo>
                    <a:pt x="12" y="21"/>
                  </a:lnTo>
                  <a:lnTo>
                    <a:pt x="22" y="9"/>
                  </a:lnTo>
                  <a:lnTo>
                    <a:pt x="31" y="3"/>
                  </a:lnTo>
                  <a:lnTo>
                    <a:pt x="39" y="3"/>
                  </a:lnTo>
                  <a:lnTo>
                    <a:pt x="46" y="6"/>
                  </a:lnTo>
                  <a:lnTo>
                    <a:pt x="50" y="10"/>
                  </a:lnTo>
                  <a:lnTo>
                    <a:pt x="49" y="19"/>
                  </a:lnTo>
                  <a:lnTo>
                    <a:pt x="43" y="40"/>
                  </a:lnTo>
                  <a:lnTo>
                    <a:pt x="42" y="56"/>
                  </a:lnTo>
                  <a:lnTo>
                    <a:pt x="45" y="70"/>
                  </a:lnTo>
                  <a:lnTo>
                    <a:pt x="50" y="80"/>
                  </a:lnTo>
                  <a:lnTo>
                    <a:pt x="56" y="90"/>
                  </a:lnTo>
                  <a:lnTo>
                    <a:pt x="62" y="97"/>
                  </a:lnTo>
                  <a:lnTo>
                    <a:pt x="68" y="102"/>
                  </a:lnTo>
                  <a:lnTo>
                    <a:pt x="71" y="108"/>
                  </a:lnTo>
                  <a:lnTo>
                    <a:pt x="70" y="107"/>
                  </a:lnTo>
                  <a:lnTo>
                    <a:pt x="63" y="87"/>
                  </a:lnTo>
                  <a:lnTo>
                    <a:pt x="56" y="62"/>
                  </a:lnTo>
                  <a:lnTo>
                    <a:pt x="55" y="41"/>
                  </a:lnTo>
                  <a:lnTo>
                    <a:pt x="58" y="26"/>
                  </a:lnTo>
                  <a:lnTo>
                    <a:pt x="62" y="12"/>
                  </a:lnTo>
                  <a:lnTo>
                    <a:pt x="69" y="3"/>
                  </a:lnTo>
                  <a:lnTo>
                    <a:pt x="79" y="0"/>
                  </a:lnTo>
                  <a:lnTo>
                    <a:pt x="91" y="2"/>
                  </a:lnTo>
                  <a:lnTo>
                    <a:pt x="100" y="7"/>
                  </a:lnTo>
                  <a:lnTo>
                    <a:pt x="106" y="14"/>
                  </a:lnTo>
                  <a:lnTo>
                    <a:pt x="109" y="21"/>
                  </a:lnTo>
                  <a:lnTo>
                    <a:pt x="111" y="26"/>
                  </a:lnTo>
                  <a:lnTo>
                    <a:pt x="114" y="32"/>
                  </a:lnTo>
                  <a:lnTo>
                    <a:pt x="115" y="39"/>
                  </a:lnTo>
                  <a:lnTo>
                    <a:pt x="116" y="47"/>
                  </a:lnTo>
                  <a:lnTo>
                    <a:pt x="118" y="53"/>
                  </a:lnTo>
                  <a:lnTo>
                    <a:pt x="124" y="54"/>
                  </a:lnTo>
                  <a:lnTo>
                    <a:pt x="132" y="52"/>
                  </a:lnTo>
                  <a:lnTo>
                    <a:pt x="140" y="47"/>
                  </a:lnTo>
                  <a:lnTo>
                    <a:pt x="146" y="41"/>
                  </a:lnTo>
                  <a:lnTo>
                    <a:pt x="147" y="36"/>
                  </a:lnTo>
                  <a:lnTo>
                    <a:pt x="149" y="31"/>
                  </a:lnTo>
                  <a:lnTo>
                    <a:pt x="156" y="27"/>
                  </a:lnTo>
                  <a:lnTo>
                    <a:pt x="164" y="23"/>
                  </a:lnTo>
                  <a:lnTo>
                    <a:pt x="169" y="19"/>
                  </a:lnTo>
                  <a:lnTo>
                    <a:pt x="175" y="19"/>
                  </a:lnTo>
                  <a:lnTo>
                    <a:pt x="185" y="24"/>
                  </a:lnTo>
                  <a:lnTo>
                    <a:pt x="197" y="32"/>
                  </a:lnTo>
                  <a:lnTo>
                    <a:pt x="202" y="38"/>
                  </a:lnTo>
                  <a:lnTo>
                    <a:pt x="206" y="44"/>
                  </a:lnTo>
                  <a:lnTo>
                    <a:pt x="209" y="49"/>
                  </a:lnTo>
                  <a:lnTo>
                    <a:pt x="214" y="55"/>
                  </a:lnTo>
                  <a:lnTo>
                    <a:pt x="221" y="60"/>
                  </a:lnTo>
                  <a:lnTo>
                    <a:pt x="227" y="61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46" y="46"/>
                  </a:lnTo>
                  <a:lnTo>
                    <a:pt x="256" y="46"/>
                  </a:lnTo>
                  <a:lnTo>
                    <a:pt x="263" y="49"/>
                  </a:lnTo>
                  <a:lnTo>
                    <a:pt x="266" y="54"/>
                  </a:lnTo>
                  <a:lnTo>
                    <a:pt x="268" y="56"/>
                  </a:lnTo>
                  <a:lnTo>
                    <a:pt x="271" y="59"/>
                  </a:lnTo>
                  <a:lnTo>
                    <a:pt x="281" y="61"/>
                  </a:lnTo>
                  <a:lnTo>
                    <a:pt x="288" y="62"/>
                  </a:lnTo>
                  <a:lnTo>
                    <a:pt x="296" y="62"/>
                  </a:lnTo>
                  <a:lnTo>
                    <a:pt x="304" y="63"/>
                  </a:lnTo>
                  <a:lnTo>
                    <a:pt x="311" y="63"/>
                  </a:lnTo>
                  <a:lnTo>
                    <a:pt x="318" y="63"/>
                  </a:lnTo>
                  <a:lnTo>
                    <a:pt x="321" y="64"/>
                  </a:lnTo>
                  <a:lnTo>
                    <a:pt x="323" y="67"/>
                  </a:lnTo>
                  <a:lnTo>
                    <a:pt x="321" y="69"/>
                  </a:lnTo>
                  <a:lnTo>
                    <a:pt x="319" y="72"/>
                  </a:lnTo>
                  <a:lnTo>
                    <a:pt x="322" y="72"/>
                  </a:lnTo>
                  <a:lnTo>
                    <a:pt x="329" y="72"/>
                  </a:lnTo>
                  <a:lnTo>
                    <a:pt x="335" y="74"/>
                  </a:lnTo>
                  <a:lnTo>
                    <a:pt x="339" y="78"/>
                  </a:lnTo>
                  <a:lnTo>
                    <a:pt x="345" y="83"/>
                  </a:lnTo>
                  <a:lnTo>
                    <a:pt x="349" y="86"/>
                  </a:lnTo>
                  <a:lnTo>
                    <a:pt x="351" y="87"/>
                  </a:lnTo>
                  <a:lnTo>
                    <a:pt x="350" y="87"/>
                  </a:lnTo>
                  <a:lnTo>
                    <a:pt x="345" y="89"/>
                  </a:lnTo>
                  <a:lnTo>
                    <a:pt x="342" y="91"/>
                  </a:lnTo>
                  <a:lnTo>
                    <a:pt x="339" y="93"/>
                  </a:lnTo>
                  <a:lnTo>
                    <a:pt x="343" y="97"/>
                  </a:lnTo>
                  <a:lnTo>
                    <a:pt x="352" y="100"/>
                  </a:lnTo>
                  <a:lnTo>
                    <a:pt x="361" y="102"/>
                  </a:lnTo>
                  <a:lnTo>
                    <a:pt x="361" y="105"/>
                  </a:lnTo>
                  <a:lnTo>
                    <a:pt x="357" y="107"/>
                  </a:lnTo>
                  <a:lnTo>
                    <a:pt x="353" y="108"/>
                  </a:lnTo>
                  <a:lnTo>
                    <a:pt x="351" y="110"/>
                  </a:lnTo>
                  <a:lnTo>
                    <a:pt x="351" y="115"/>
                  </a:lnTo>
                  <a:lnTo>
                    <a:pt x="350" y="118"/>
                  </a:lnTo>
                  <a:lnTo>
                    <a:pt x="349" y="123"/>
                  </a:lnTo>
                  <a:lnTo>
                    <a:pt x="349" y="127"/>
                  </a:lnTo>
                  <a:lnTo>
                    <a:pt x="353" y="132"/>
                  </a:lnTo>
                  <a:lnTo>
                    <a:pt x="361" y="135"/>
                  </a:lnTo>
                  <a:lnTo>
                    <a:pt x="371" y="133"/>
                  </a:lnTo>
                  <a:lnTo>
                    <a:pt x="377" y="133"/>
                  </a:lnTo>
                  <a:lnTo>
                    <a:pt x="384" y="136"/>
                  </a:lnTo>
                  <a:lnTo>
                    <a:pt x="392" y="143"/>
                  </a:lnTo>
                  <a:lnTo>
                    <a:pt x="400" y="150"/>
                  </a:lnTo>
                  <a:lnTo>
                    <a:pt x="407" y="152"/>
                  </a:lnTo>
                  <a:lnTo>
                    <a:pt x="409" y="150"/>
                  </a:lnTo>
                  <a:lnTo>
                    <a:pt x="406" y="144"/>
                  </a:lnTo>
                  <a:lnTo>
                    <a:pt x="403" y="139"/>
                  </a:lnTo>
                  <a:lnTo>
                    <a:pt x="403" y="137"/>
                  </a:lnTo>
                  <a:lnTo>
                    <a:pt x="409" y="139"/>
                  </a:lnTo>
                  <a:lnTo>
                    <a:pt x="414" y="140"/>
                  </a:lnTo>
                  <a:lnTo>
                    <a:pt x="421" y="142"/>
                  </a:lnTo>
                  <a:lnTo>
                    <a:pt x="429" y="143"/>
                  </a:lnTo>
                  <a:lnTo>
                    <a:pt x="436" y="143"/>
                  </a:lnTo>
                  <a:lnTo>
                    <a:pt x="442" y="144"/>
                  </a:lnTo>
                  <a:lnTo>
                    <a:pt x="447" y="145"/>
                  </a:lnTo>
                  <a:lnTo>
                    <a:pt x="450" y="146"/>
                  </a:lnTo>
                  <a:lnTo>
                    <a:pt x="451" y="148"/>
                  </a:lnTo>
                  <a:lnTo>
                    <a:pt x="450" y="152"/>
                  </a:lnTo>
                  <a:lnTo>
                    <a:pt x="451" y="154"/>
                  </a:lnTo>
                  <a:lnTo>
                    <a:pt x="453" y="155"/>
                  </a:lnTo>
                  <a:lnTo>
                    <a:pt x="457" y="155"/>
                  </a:lnTo>
                  <a:lnTo>
                    <a:pt x="461" y="155"/>
                  </a:lnTo>
                  <a:lnTo>
                    <a:pt x="466" y="153"/>
                  </a:lnTo>
                  <a:lnTo>
                    <a:pt x="472" y="152"/>
                  </a:lnTo>
                  <a:lnTo>
                    <a:pt x="480" y="152"/>
                  </a:lnTo>
                  <a:lnTo>
                    <a:pt x="490" y="153"/>
                  </a:lnTo>
                  <a:lnTo>
                    <a:pt x="501" y="154"/>
                  </a:lnTo>
                  <a:lnTo>
                    <a:pt x="509" y="158"/>
                  </a:lnTo>
                  <a:lnTo>
                    <a:pt x="511" y="163"/>
                  </a:lnTo>
                  <a:lnTo>
                    <a:pt x="508" y="169"/>
                  </a:lnTo>
                  <a:lnTo>
                    <a:pt x="501" y="173"/>
                  </a:lnTo>
                  <a:lnTo>
                    <a:pt x="496" y="176"/>
                  </a:lnTo>
                  <a:lnTo>
                    <a:pt x="496" y="180"/>
                  </a:lnTo>
                  <a:lnTo>
                    <a:pt x="501" y="183"/>
                  </a:lnTo>
                  <a:lnTo>
                    <a:pt x="505" y="186"/>
                  </a:lnTo>
                  <a:lnTo>
                    <a:pt x="510" y="191"/>
                  </a:lnTo>
                  <a:lnTo>
                    <a:pt x="511" y="196"/>
                  </a:lnTo>
                  <a:lnTo>
                    <a:pt x="511" y="200"/>
                  </a:lnTo>
                  <a:lnTo>
                    <a:pt x="509" y="204"/>
                  </a:lnTo>
                  <a:lnTo>
                    <a:pt x="505" y="207"/>
                  </a:lnTo>
                  <a:lnTo>
                    <a:pt x="501" y="209"/>
                  </a:lnTo>
                  <a:lnTo>
                    <a:pt x="497" y="212"/>
                  </a:lnTo>
                  <a:lnTo>
                    <a:pt x="497" y="214"/>
                  </a:lnTo>
                  <a:lnTo>
                    <a:pt x="499" y="219"/>
                  </a:lnTo>
                  <a:lnTo>
                    <a:pt x="505" y="223"/>
                  </a:lnTo>
                  <a:lnTo>
                    <a:pt x="511" y="228"/>
                  </a:lnTo>
                  <a:lnTo>
                    <a:pt x="514" y="234"/>
                  </a:lnTo>
                  <a:lnTo>
                    <a:pt x="514" y="239"/>
                  </a:lnTo>
                  <a:lnTo>
                    <a:pt x="511" y="244"/>
                  </a:lnTo>
                  <a:lnTo>
                    <a:pt x="506" y="248"/>
                  </a:lnTo>
                  <a:lnTo>
                    <a:pt x="503" y="249"/>
                  </a:lnTo>
                  <a:lnTo>
                    <a:pt x="501" y="249"/>
                  </a:lnTo>
                  <a:lnTo>
                    <a:pt x="495" y="245"/>
                  </a:lnTo>
                  <a:lnTo>
                    <a:pt x="487" y="242"/>
                  </a:lnTo>
                  <a:lnTo>
                    <a:pt x="480" y="238"/>
                  </a:lnTo>
                  <a:lnTo>
                    <a:pt x="474" y="235"/>
                  </a:lnTo>
                  <a:lnTo>
                    <a:pt x="468" y="231"/>
                  </a:lnTo>
                  <a:lnTo>
                    <a:pt x="465" y="229"/>
                  </a:lnTo>
                  <a:lnTo>
                    <a:pt x="460" y="228"/>
                  </a:lnTo>
                  <a:lnTo>
                    <a:pt x="456" y="226"/>
                  </a:lnTo>
                  <a:lnTo>
                    <a:pt x="449" y="223"/>
                  </a:lnTo>
                  <a:lnTo>
                    <a:pt x="440" y="220"/>
                  </a:lnTo>
                  <a:lnTo>
                    <a:pt x="432" y="219"/>
                  </a:lnTo>
                  <a:lnTo>
                    <a:pt x="425" y="220"/>
                  </a:lnTo>
                  <a:lnTo>
                    <a:pt x="421" y="224"/>
                  </a:lnTo>
                  <a:lnTo>
                    <a:pt x="421" y="230"/>
                  </a:lnTo>
                  <a:lnTo>
                    <a:pt x="423" y="236"/>
                  </a:lnTo>
                  <a:lnTo>
                    <a:pt x="428" y="243"/>
                  </a:lnTo>
                  <a:lnTo>
                    <a:pt x="435" y="251"/>
                  </a:lnTo>
                  <a:lnTo>
                    <a:pt x="440" y="254"/>
                  </a:lnTo>
                  <a:lnTo>
                    <a:pt x="443" y="259"/>
                  </a:lnTo>
                  <a:lnTo>
                    <a:pt x="449" y="262"/>
                  </a:lnTo>
                  <a:lnTo>
                    <a:pt x="453" y="265"/>
                  </a:lnTo>
                  <a:lnTo>
                    <a:pt x="459" y="268"/>
                  </a:lnTo>
                  <a:lnTo>
                    <a:pt x="465" y="271"/>
                  </a:lnTo>
                  <a:lnTo>
                    <a:pt x="471" y="272"/>
                  </a:lnTo>
                  <a:lnTo>
                    <a:pt x="476" y="273"/>
                  </a:lnTo>
                  <a:lnTo>
                    <a:pt x="487" y="275"/>
                  </a:lnTo>
                  <a:lnTo>
                    <a:pt x="495" y="277"/>
                  </a:lnTo>
                  <a:lnTo>
                    <a:pt x="501" y="281"/>
                  </a:lnTo>
                  <a:lnTo>
                    <a:pt x="505" y="286"/>
                  </a:lnTo>
                  <a:lnTo>
                    <a:pt x="512" y="289"/>
                  </a:lnTo>
                  <a:lnTo>
                    <a:pt x="520" y="291"/>
                  </a:lnTo>
                  <a:lnTo>
                    <a:pt x="528" y="294"/>
                  </a:lnTo>
                  <a:lnTo>
                    <a:pt x="533" y="301"/>
                  </a:lnTo>
                  <a:lnTo>
                    <a:pt x="534" y="307"/>
                  </a:lnTo>
                  <a:lnTo>
                    <a:pt x="533" y="311"/>
                  </a:lnTo>
                  <a:lnTo>
                    <a:pt x="533" y="315"/>
                  </a:lnTo>
                  <a:lnTo>
                    <a:pt x="536" y="324"/>
                  </a:lnTo>
                  <a:lnTo>
                    <a:pt x="541" y="332"/>
                  </a:lnTo>
                  <a:lnTo>
                    <a:pt x="543" y="337"/>
                  </a:lnTo>
                  <a:lnTo>
                    <a:pt x="544" y="342"/>
                  </a:lnTo>
                  <a:lnTo>
                    <a:pt x="548" y="345"/>
                  </a:lnTo>
                  <a:lnTo>
                    <a:pt x="552" y="350"/>
                  </a:lnTo>
                  <a:lnTo>
                    <a:pt x="556" y="354"/>
                  </a:lnTo>
                  <a:lnTo>
                    <a:pt x="555" y="357"/>
                  </a:lnTo>
                  <a:lnTo>
                    <a:pt x="549" y="356"/>
                  </a:lnTo>
                  <a:lnTo>
                    <a:pt x="544" y="352"/>
                  </a:lnTo>
                  <a:lnTo>
                    <a:pt x="541" y="349"/>
                  </a:lnTo>
                  <a:lnTo>
                    <a:pt x="535" y="345"/>
                  </a:lnTo>
                  <a:lnTo>
                    <a:pt x="525" y="345"/>
                  </a:lnTo>
                  <a:lnTo>
                    <a:pt x="513" y="348"/>
                  </a:lnTo>
                  <a:lnTo>
                    <a:pt x="505" y="349"/>
                  </a:lnTo>
                  <a:lnTo>
                    <a:pt x="499" y="349"/>
                  </a:lnTo>
                  <a:lnTo>
                    <a:pt x="493" y="345"/>
                  </a:lnTo>
                  <a:lnTo>
                    <a:pt x="488" y="343"/>
                  </a:lnTo>
                  <a:lnTo>
                    <a:pt x="483" y="342"/>
                  </a:lnTo>
                  <a:lnTo>
                    <a:pt x="478" y="340"/>
                  </a:lnTo>
                  <a:lnTo>
                    <a:pt x="472" y="339"/>
                  </a:lnTo>
                  <a:lnTo>
                    <a:pt x="466" y="337"/>
                  </a:lnTo>
                  <a:lnTo>
                    <a:pt x="461" y="337"/>
                  </a:lnTo>
                  <a:lnTo>
                    <a:pt x="457" y="337"/>
                  </a:lnTo>
                  <a:lnTo>
                    <a:pt x="453" y="337"/>
                  </a:lnTo>
                  <a:lnTo>
                    <a:pt x="451" y="340"/>
                  </a:lnTo>
                  <a:lnTo>
                    <a:pt x="455" y="343"/>
                  </a:lnTo>
                  <a:lnTo>
                    <a:pt x="463" y="347"/>
                  </a:lnTo>
                  <a:lnTo>
                    <a:pt x="476" y="352"/>
                  </a:lnTo>
                  <a:lnTo>
                    <a:pt x="485" y="355"/>
                  </a:lnTo>
                  <a:lnTo>
                    <a:pt x="490" y="357"/>
                  </a:lnTo>
                  <a:lnTo>
                    <a:pt x="496" y="358"/>
                  </a:lnTo>
                  <a:lnTo>
                    <a:pt x="499" y="358"/>
                  </a:lnTo>
                  <a:lnTo>
                    <a:pt x="503" y="359"/>
                  </a:lnTo>
                  <a:lnTo>
                    <a:pt x="506" y="360"/>
                  </a:lnTo>
                  <a:lnTo>
                    <a:pt x="509" y="362"/>
                  </a:lnTo>
                  <a:lnTo>
                    <a:pt x="511" y="364"/>
                  </a:lnTo>
                  <a:lnTo>
                    <a:pt x="517" y="367"/>
                  </a:lnTo>
                  <a:lnTo>
                    <a:pt x="525" y="371"/>
                  </a:lnTo>
                  <a:lnTo>
                    <a:pt x="533" y="374"/>
                  </a:lnTo>
                  <a:lnTo>
                    <a:pt x="539" y="37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7" name="Freeform 432"/>
            <p:cNvSpPr>
              <a:spLocks/>
            </p:cNvSpPr>
            <p:nvPr/>
          </p:nvSpPr>
          <p:spPr bwMode="auto">
            <a:xfrm>
              <a:off x="5883248" y="1712542"/>
              <a:ext cx="120966" cy="111289"/>
            </a:xfrm>
            <a:custGeom>
              <a:avLst/>
              <a:gdLst>
                <a:gd name="T0" fmla="*/ 2147483646 w 148"/>
                <a:gd name="T1" fmla="*/ 2147483646 h 146"/>
                <a:gd name="T2" fmla="*/ 2147483646 w 148"/>
                <a:gd name="T3" fmla="*/ 2147483646 h 146"/>
                <a:gd name="T4" fmla="*/ 2147483646 w 148"/>
                <a:gd name="T5" fmla="*/ 2147483646 h 146"/>
                <a:gd name="T6" fmla="*/ 2147483646 w 148"/>
                <a:gd name="T7" fmla="*/ 2147483646 h 146"/>
                <a:gd name="T8" fmla="*/ 2147483646 w 148"/>
                <a:gd name="T9" fmla="*/ 2147483646 h 146"/>
                <a:gd name="T10" fmla="*/ 2147483646 w 148"/>
                <a:gd name="T11" fmla="*/ 2147483646 h 146"/>
                <a:gd name="T12" fmla="*/ 2147483646 w 148"/>
                <a:gd name="T13" fmla="*/ 2147483646 h 146"/>
                <a:gd name="T14" fmla="*/ 2147483646 w 148"/>
                <a:gd name="T15" fmla="*/ 2147483646 h 146"/>
                <a:gd name="T16" fmla="*/ 2147483646 w 148"/>
                <a:gd name="T17" fmla="*/ 2147483646 h 146"/>
                <a:gd name="T18" fmla="*/ 2147483646 w 148"/>
                <a:gd name="T19" fmla="*/ 0 h 146"/>
                <a:gd name="T20" fmla="*/ 2147483646 w 148"/>
                <a:gd name="T21" fmla="*/ 2147483646 h 146"/>
                <a:gd name="T22" fmla="*/ 2147483646 w 148"/>
                <a:gd name="T23" fmla="*/ 2147483646 h 146"/>
                <a:gd name="T24" fmla="*/ 2147483646 w 148"/>
                <a:gd name="T25" fmla="*/ 2147483646 h 146"/>
                <a:gd name="T26" fmla="*/ 2147483646 w 148"/>
                <a:gd name="T27" fmla="*/ 2147483646 h 146"/>
                <a:gd name="T28" fmla="*/ 2147483646 w 148"/>
                <a:gd name="T29" fmla="*/ 2147483646 h 146"/>
                <a:gd name="T30" fmla="*/ 2147483646 w 148"/>
                <a:gd name="T31" fmla="*/ 2147483646 h 146"/>
                <a:gd name="T32" fmla="*/ 2147483646 w 148"/>
                <a:gd name="T33" fmla="*/ 2147483646 h 146"/>
                <a:gd name="T34" fmla="*/ 2147483646 w 148"/>
                <a:gd name="T35" fmla="*/ 2147483646 h 146"/>
                <a:gd name="T36" fmla="*/ 2147483646 w 148"/>
                <a:gd name="T37" fmla="*/ 2147483646 h 146"/>
                <a:gd name="T38" fmla="*/ 2147483646 w 148"/>
                <a:gd name="T39" fmla="*/ 2147483646 h 146"/>
                <a:gd name="T40" fmla="*/ 2147483646 w 148"/>
                <a:gd name="T41" fmla="*/ 2147483646 h 146"/>
                <a:gd name="T42" fmla="*/ 2147483646 w 148"/>
                <a:gd name="T43" fmla="*/ 2147483646 h 146"/>
                <a:gd name="T44" fmla="*/ 2147483646 w 148"/>
                <a:gd name="T45" fmla="*/ 2147483646 h 146"/>
                <a:gd name="T46" fmla="*/ 2147483646 w 148"/>
                <a:gd name="T47" fmla="*/ 2147483646 h 146"/>
                <a:gd name="T48" fmla="*/ 2147483646 w 148"/>
                <a:gd name="T49" fmla="*/ 2147483646 h 146"/>
                <a:gd name="T50" fmla="*/ 2147483646 w 148"/>
                <a:gd name="T51" fmla="*/ 2147483646 h 146"/>
                <a:gd name="T52" fmla="*/ 2147483646 w 148"/>
                <a:gd name="T53" fmla="*/ 2147483646 h 146"/>
                <a:gd name="T54" fmla="*/ 2147483646 w 148"/>
                <a:gd name="T55" fmla="*/ 2147483646 h 146"/>
                <a:gd name="T56" fmla="*/ 2147483646 w 148"/>
                <a:gd name="T57" fmla="*/ 2147483646 h 146"/>
                <a:gd name="T58" fmla="*/ 2147483646 w 148"/>
                <a:gd name="T59" fmla="*/ 2147483646 h 146"/>
                <a:gd name="T60" fmla="*/ 2147483646 w 148"/>
                <a:gd name="T61" fmla="*/ 2147483646 h 146"/>
                <a:gd name="T62" fmla="*/ 2147483646 w 148"/>
                <a:gd name="T63" fmla="*/ 2147483646 h 1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8" h="146">
                  <a:moveTo>
                    <a:pt x="148" y="71"/>
                  </a:moveTo>
                  <a:lnTo>
                    <a:pt x="146" y="67"/>
                  </a:lnTo>
                  <a:lnTo>
                    <a:pt x="145" y="56"/>
                  </a:lnTo>
                  <a:lnTo>
                    <a:pt x="141" y="44"/>
                  </a:lnTo>
                  <a:lnTo>
                    <a:pt x="135" y="36"/>
                  </a:lnTo>
                  <a:lnTo>
                    <a:pt x="129" y="33"/>
                  </a:lnTo>
                  <a:lnTo>
                    <a:pt x="125" y="33"/>
                  </a:lnTo>
                  <a:lnTo>
                    <a:pt x="120" y="35"/>
                  </a:lnTo>
                  <a:lnTo>
                    <a:pt x="115" y="32"/>
                  </a:lnTo>
                  <a:lnTo>
                    <a:pt x="111" y="26"/>
                  </a:lnTo>
                  <a:lnTo>
                    <a:pt x="108" y="20"/>
                  </a:lnTo>
                  <a:lnTo>
                    <a:pt x="104" y="14"/>
                  </a:lnTo>
                  <a:lnTo>
                    <a:pt x="95" y="12"/>
                  </a:lnTo>
                  <a:lnTo>
                    <a:pt x="88" y="10"/>
                  </a:lnTo>
                  <a:lnTo>
                    <a:pt x="82" y="9"/>
                  </a:lnTo>
                  <a:lnTo>
                    <a:pt x="77" y="7"/>
                  </a:lnTo>
                  <a:lnTo>
                    <a:pt x="73" y="3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8"/>
                  </a:lnTo>
                  <a:lnTo>
                    <a:pt x="58" y="15"/>
                  </a:lnTo>
                  <a:lnTo>
                    <a:pt x="57" y="20"/>
                  </a:lnTo>
                  <a:lnTo>
                    <a:pt x="55" y="24"/>
                  </a:lnTo>
                  <a:lnTo>
                    <a:pt x="50" y="31"/>
                  </a:lnTo>
                  <a:lnTo>
                    <a:pt x="42" y="40"/>
                  </a:lnTo>
                  <a:lnTo>
                    <a:pt x="32" y="50"/>
                  </a:lnTo>
                  <a:lnTo>
                    <a:pt x="27" y="55"/>
                  </a:lnTo>
                  <a:lnTo>
                    <a:pt x="20" y="62"/>
                  </a:lnTo>
                  <a:lnTo>
                    <a:pt x="11" y="71"/>
                  </a:lnTo>
                  <a:lnTo>
                    <a:pt x="3" y="82"/>
                  </a:lnTo>
                  <a:lnTo>
                    <a:pt x="0" y="90"/>
                  </a:lnTo>
                  <a:lnTo>
                    <a:pt x="3" y="91"/>
                  </a:lnTo>
                  <a:lnTo>
                    <a:pt x="4" y="91"/>
                  </a:lnTo>
                  <a:lnTo>
                    <a:pt x="6" y="94"/>
                  </a:lnTo>
                  <a:lnTo>
                    <a:pt x="11" y="107"/>
                  </a:lnTo>
                  <a:lnTo>
                    <a:pt x="14" y="123"/>
                  </a:lnTo>
                  <a:lnTo>
                    <a:pt x="14" y="136"/>
                  </a:lnTo>
                  <a:lnTo>
                    <a:pt x="15" y="144"/>
                  </a:lnTo>
                  <a:lnTo>
                    <a:pt x="20" y="146"/>
                  </a:lnTo>
                  <a:lnTo>
                    <a:pt x="27" y="143"/>
                  </a:lnTo>
                  <a:lnTo>
                    <a:pt x="32" y="139"/>
                  </a:lnTo>
                  <a:lnTo>
                    <a:pt x="36" y="137"/>
                  </a:lnTo>
                  <a:lnTo>
                    <a:pt x="39" y="138"/>
                  </a:lnTo>
                  <a:lnTo>
                    <a:pt x="44" y="143"/>
                  </a:lnTo>
                  <a:lnTo>
                    <a:pt x="50" y="146"/>
                  </a:lnTo>
                  <a:lnTo>
                    <a:pt x="55" y="145"/>
                  </a:lnTo>
                  <a:lnTo>
                    <a:pt x="60" y="135"/>
                  </a:lnTo>
                  <a:lnTo>
                    <a:pt x="66" y="124"/>
                  </a:lnTo>
                  <a:lnTo>
                    <a:pt x="75" y="119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87" y="104"/>
                  </a:lnTo>
                  <a:lnTo>
                    <a:pt x="87" y="99"/>
                  </a:lnTo>
                  <a:lnTo>
                    <a:pt x="91" y="96"/>
                  </a:lnTo>
                  <a:lnTo>
                    <a:pt x="104" y="92"/>
                  </a:lnTo>
                  <a:lnTo>
                    <a:pt x="112" y="90"/>
                  </a:lnTo>
                  <a:lnTo>
                    <a:pt x="120" y="89"/>
                  </a:lnTo>
                  <a:lnTo>
                    <a:pt x="128" y="86"/>
                  </a:lnTo>
                  <a:lnTo>
                    <a:pt x="135" y="84"/>
                  </a:lnTo>
                  <a:lnTo>
                    <a:pt x="140" y="82"/>
                  </a:lnTo>
                  <a:lnTo>
                    <a:pt x="144" y="78"/>
                  </a:lnTo>
                  <a:lnTo>
                    <a:pt x="146" y="75"/>
                  </a:lnTo>
                  <a:lnTo>
                    <a:pt x="148" y="71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8" name="Freeform 433"/>
            <p:cNvSpPr>
              <a:spLocks/>
            </p:cNvSpPr>
            <p:nvPr/>
          </p:nvSpPr>
          <p:spPr bwMode="auto">
            <a:xfrm>
              <a:off x="6011472" y="1671413"/>
              <a:ext cx="110080" cy="71370"/>
            </a:xfrm>
            <a:custGeom>
              <a:avLst/>
              <a:gdLst>
                <a:gd name="T0" fmla="*/ 2147483646 w 133"/>
                <a:gd name="T1" fmla="*/ 2147483646 h 91"/>
                <a:gd name="T2" fmla="*/ 2147483646 w 133"/>
                <a:gd name="T3" fmla="*/ 2147483646 h 91"/>
                <a:gd name="T4" fmla="*/ 2147483646 w 133"/>
                <a:gd name="T5" fmla="*/ 2147483646 h 91"/>
                <a:gd name="T6" fmla="*/ 2147483646 w 133"/>
                <a:gd name="T7" fmla="*/ 2147483646 h 91"/>
                <a:gd name="T8" fmla="*/ 2147483646 w 133"/>
                <a:gd name="T9" fmla="*/ 2147483646 h 91"/>
                <a:gd name="T10" fmla="*/ 2147483646 w 133"/>
                <a:gd name="T11" fmla="*/ 2147483646 h 91"/>
                <a:gd name="T12" fmla="*/ 2147483646 w 133"/>
                <a:gd name="T13" fmla="*/ 2147483646 h 91"/>
                <a:gd name="T14" fmla="*/ 2147483646 w 133"/>
                <a:gd name="T15" fmla="*/ 2147483646 h 91"/>
                <a:gd name="T16" fmla="*/ 2147483646 w 133"/>
                <a:gd name="T17" fmla="*/ 2147483646 h 91"/>
                <a:gd name="T18" fmla="*/ 2147483646 w 133"/>
                <a:gd name="T19" fmla="*/ 2147483646 h 91"/>
                <a:gd name="T20" fmla="*/ 2147483646 w 133"/>
                <a:gd name="T21" fmla="*/ 2147483646 h 91"/>
                <a:gd name="T22" fmla="*/ 2147483646 w 133"/>
                <a:gd name="T23" fmla="*/ 2147483646 h 91"/>
                <a:gd name="T24" fmla="*/ 2147483646 w 133"/>
                <a:gd name="T25" fmla="*/ 2147483646 h 91"/>
                <a:gd name="T26" fmla="*/ 2147483646 w 133"/>
                <a:gd name="T27" fmla="*/ 2147483646 h 91"/>
                <a:gd name="T28" fmla="*/ 2147483646 w 133"/>
                <a:gd name="T29" fmla="*/ 2147483646 h 91"/>
                <a:gd name="T30" fmla="*/ 2147483646 w 133"/>
                <a:gd name="T31" fmla="*/ 2147483646 h 91"/>
                <a:gd name="T32" fmla="*/ 2147483646 w 133"/>
                <a:gd name="T33" fmla="*/ 2147483646 h 91"/>
                <a:gd name="T34" fmla="*/ 2147483646 w 133"/>
                <a:gd name="T35" fmla="*/ 2147483646 h 91"/>
                <a:gd name="T36" fmla="*/ 2147483646 w 133"/>
                <a:gd name="T37" fmla="*/ 2147483646 h 91"/>
                <a:gd name="T38" fmla="*/ 2147483646 w 133"/>
                <a:gd name="T39" fmla="*/ 2147483646 h 91"/>
                <a:gd name="T40" fmla="*/ 2147483646 w 133"/>
                <a:gd name="T41" fmla="*/ 2147483646 h 91"/>
                <a:gd name="T42" fmla="*/ 2147483646 w 133"/>
                <a:gd name="T43" fmla="*/ 2147483646 h 91"/>
                <a:gd name="T44" fmla="*/ 2147483646 w 133"/>
                <a:gd name="T45" fmla="*/ 2147483646 h 91"/>
                <a:gd name="T46" fmla="*/ 2147483646 w 133"/>
                <a:gd name="T47" fmla="*/ 2147483646 h 91"/>
                <a:gd name="T48" fmla="*/ 2147483646 w 133"/>
                <a:gd name="T49" fmla="*/ 2147483646 h 91"/>
                <a:gd name="T50" fmla="*/ 2147483646 w 133"/>
                <a:gd name="T51" fmla="*/ 2147483646 h 91"/>
                <a:gd name="T52" fmla="*/ 2147483646 w 133"/>
                <a:gd name="T53" fmla="*/ 2147483646 h 91"/>
                <a:gd name="T54" fmla="*/ 2147483646 w 133"/>
                <a:gd name="T55" fmla="*/ 2147483646 h 91"/>
                <a:gd name="T56" fmla="*/ 0 w 133"/>
                <a:gd name="T57" fmla="*/ 2147483646 h 91"/>
                <a:gd name="T58" fmla="*/ 2147483646 w 133"/>
                <a:gd name="T59" fmla="*/ 2147483646 h 91"/>
                <a:gd name="T60" fmla="*/ 2147483646 w 133"/>
                <a:gd name="T61" fmla="*/ 2147483646 h 91"/>
                <a:gd name="T62" fmla="*/ 2147483646 w 133"/>
                <a:gd name="T63" fmla="*/ 2147483646 h 91"/>
                <a:gd name="T64" fmla="*/ 2147483646 w 133"/>
                <a:gd name="T65" fmla="*/ 2147483646 h 91"/>
                <a:gd name="T66" fmla="*/ 2147483646 w 133"/>
                <a:gd name="T67" fmla="*/ 2147483646 h 91"/>
                <a:gd name="T68" fmla="*/ 2147483646 w 133"/>
                <a:gd name="T69" fmla="*/ 0 h 91"/>
                <a:gd name="T70" fmla="*/ 2147483646 w 133"/>
                <a:gd name="T71" fmla="*/ 2147483646 h 91"/>
                <a:gd name="T72" fmla="*/ 2147483646 w 133"/>
                <a:gd name="T73" fmla="*/ 2147483646 h 91"/>
                <a:gd name="T74" fmla="*/ 2147483646 w 133"/>
                <a:gd name="T75" fmla="*/ 2147483646 h 91"/>
                <a:gd name="T76" fmla="*/ 2147483646 w 133"/>
                <a:gd name="T77" fmla="*/ 2147483646 h 91"/>
                <a:gd name="T78" fmla="*/ 2147483646 w 133"/>
                <a:gd name="T79" fmla="*/ 2147483646 h 91"/>
                <a:gd name="T80" fmla="*/ 2147483646 w 133"/>
                <a:gd name="T81" fmla="*/ 2147483646 h 91"/>
                <a:gd name="T82" fmla="*/ 2147483646 w 133"/>
                <a:gd name="T83" fmla="*/ 2147483646 h 91"/>
                <a:gd name="T84" fmla="*/ 2147483646 w 133"/>
                <a:gd name="T85" fmla="*/ 2147483646 h 91"/>
                <a:gd name="T86" fmla="*/ 2147483646 w 133"/>
                <a:gd name="T87" fmla="*/ 2147483646 h 91"/>
                <a:gd name="T88" fmla="*/ 2147483646 w 133"/>
                <a:gd name="T89" fmla="*/ 2147483646 h 91"/>
                <a:gd name="T90" fmla="*/ 2147483646 w 133"/>
                <a:gd name="T91" fmla="*/ 2147483646 h 91"/>
                <a:gd name="T92" fmla="*/ 2147483646 w 133"/>
                <a:gd name="T93" fmla="*/ 2147483646 h 91"/>
                <a:gd name="T94" fmla="*/ 2147483646 w 133"/>
                <a:gd name="T95" fmla="*/ 2147483646 h 91"/>
                <a:gd name="T96" fmla="*/ 2147483646 w 133"/>
                <a:gd name="T97" fmla="*/ 2147483646 h 91"/>
                <a:gd name="T98" fmla="*/ 2147483646 w 133"/>
                <a:gd name="T99" fmla="*/ 2147483646 h 91"/>
                <a:gd name="T100" fmla="*/ 2147483646 w 133"/>
                <a:gd name="T101" fmla="*/ 2147483646 h 91"/>
                <a:gd name="T102" fmla="*/ 2147483646 w 133"/>
                <a:gd name="T103" fmla="*/ 2147483646 h 9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3" h="91">
                  <a:moveTo>
                    <a:pt x="104" y="0"/>
                  </a:moveTo>
                  <a:lnTo>
                    <a:pt x="104" y="4"/>
                  </a:lnTo>
                  <a:lnTo>
                    <a:pt x="103" y="13"/>
                  </a:lnTo>
                  <a:lnTo>
                    <a:pt x="103" y="23"/>
                  </a:lnTo>
                  <a:lnTo>
                    <a:pt x="102" y="30"/>
                  </a:lnTo>
                  <a:lnTo>
                    <a:pt x="101" y="35"/>
                  </a:lnTo>
                  <a:lnTo>
                    <a:pt x="101" y="39"/>
                  </a:lnTo>
                  <a:lnTo>
                    <a:pt x="102" y="44"/>
                  </a:lnTo>
                  <a:lnTo>
                    <a:pt x="107" y="46"/>
                  </a:lnTo>
                  <a:lnTo>
                    <a:pt x="111" y="43"/>
                  </a:lnTo>
                  <a:lnTo>
                    <a:pt x="113" y="37"/>
                  </a:lnTo>
                  <a:lnTo>
                    <a:pt x="115" y="34"/>
                  </a:lnTo>
                  <a:lnTo>
                    <a:pt x="121" y="36"/>
                  </a:lnTo>
                  <a:lnTo>
                    <a:pt x="128" y="42"/>
                  </a:lnTo>
                  <a:lnTo>
                    <a:pt x="132" y="45"/>
                  </a:lnTo>
                  <a:lnTo>
                    <a:pt x="133" y="49"/>
                  </a:lnTo>
                  <a:lnTo>
                    <a:pt x="132" y="54"/>
                  </a:lnTo>
                  <a:lnTo>
                    <a:pt x="132" y="60"/>
                  </a:lnTo>
                  <a:lnTo>
                    <a:pt x="132" y="62"/>
                  </a:lnTo>
                  <a:lnTo>
                    <a:pt x="131" y="66"/>
                  </a:lnTo>
                  <a:lnTo>
                    <a:pt x="128" y="72"/>
                  </a:lnTo>
                  <a:lnTo>
                    <a:pt x="123" y="78"/>
                  </a:lnTo>
                  <a:lnTo>
                    <a:pt x="121" y="82"/>
                  </a:lnTo>
                  <a:lnTo>
                    <a:pt x="116" y="84"/>
                  </a:lnTo>
                  <a:lnTo>
                    <a:pt x="107" y="83"/>
                  </a:lnTo>
                  <a:lnTo>
                    <a:pt x="96" y="81"/>
                  </a:lnTo>
                  <a:lnTo>
                    <a:pt x="88" y="78"/>
                  </a:lnTo>
                  <a:lnTo>
                    <a:pt x="83" y="77"/>
                  </a:lnTo>
                  <a:lnTo>
                    <a:pt x="79" y="80"/>
                  </a:lnTo>
                  <a:lnTo>
                    <a:pt x="76" y="83"/>
                  </a:lnTo>
                  <a:lnTo>
                    <a:pt x="72" y="85"/>
                  </a:lnTo>
                  <a:lnTo>
                    <a:pt x="68" y="88"/>
                  </a:lnTo>
                  <a:lnTo>
                    <a:pt x="61" y="90"/>
                  </a:lnTo>
                  <a:lnTo>
                    <a:pt x="54" y="91"/>
                  </a:lnTo>
                  <a:lnTo>
                    <a:pt x="49" y="91"/>
                  </a:lnTo>
                  <a:lnTo>
                    <a:pt x="45" y="91"/>
                  </a:lnTo>
                  <a:lnTo>
                    <a:pt x="39" y="91"/>
                  </a:lnTo>
                  <a:lnTo>
                    <a:pt x="32" y="89"/>
                  </a:lnTo>
                  <a:lnTo>
                    <a:pt x="24" y="85"/>
                  </a:lnTo>
                  <a:lnTo>
                    <a:pt x="18" y="82"/>
                  </a:lnTo>
                  <a:lnTo>
                    <a:pt x="19" y="78"/>
                  </a:lnTo>
                  <a:lnTo>
                    <a:pt x="25" y="77"/>
                  </a:lnTo>
                  <a:lnTo>
                    <a:pt x="32" y="77"/>
                  </a:lnTo>
                  <a:lnTo>
                    <a:pt x="38" y="77"/>
                  </a:lnTo>
                  <a:lnTo>
                    <a:pt x="43" y="75"/>
                  </a:lnTo>
                  <a:lnTo>
                    <a:pt x="48" y="70"/>
                  </a:lnTo>
                  <a:lnTo>
                    <a:pt x="49" y="64"/>
                  </a:lnTo>
                  <a:lnTo>
                    <a:pt x="48" y="60"/>
                  </a:lnTo>
                  <a:lnTo>
                    <a:pt x="42" y="60"/>
                  </a:lnTo>
                  <a:lnTo>
                    <a:pt x="35" y="65"/>
                  </a:lnTo>
                  <a:lnTo>
                    <a:pt x="32" y="67"/>
                  </a:lnTo>
                  <a:lnTo>
                    <a:pt x="27" y="67"/>
                  </a:lnTo>
                  <a:lnTo>
                    <a:pt x="20" y="62"/>
                  </a:lnTo>
                  <a:lnTo>
                    <a:pt x="14" y="57"/>
                  </a:lnTo>
                  <a:lnTo>
                    <a:pt x="8" y="53"/>
                  </a:lnTo>
                  <a:lnTo>
                    <a:pt x="4" y="51"/>
                  </a:lnTo>
                  <a:lnTo>
                    <a:pt x="2" y="4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2" y="35"/>
                  </a:lnTo>
                  <a:lnTo>
                    <a:pt x="8" y="30"/>
                  </a:lnTo>
                  <a:lnTo>
                    <a:pt x="12" y="25"/>
                  </a:lnTo>
                  <a:lnTo>
                    <a:pt x="14" y="22"/>
                  </a:lnTo>
                  <a:lnTo>
                    <a:pt x="15" y="20"/>
                  </a:lnTo>
                  <a:lnTo>
                    <a:pt x="18" y="14"/>
                  </a:lnTo>
                  <a:lnTo>
                    <a:pt x="23" y="7"/>
                  </a:lnTo>
                  <a:lnTo>
                    <a:pt x="25" y="4"/>
                  </a:lnTo>
                  <a:lnTo>
                    <a:pt x="28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45" y="2"/>
                  </a:lnTo>
                  <a:lnTo>
                    <a:pt x="46" y="5"/>
                  </a:lnTo>
                  <a:lnTo>
                    <a:pt x="45" y="8"/>
                  </a:lnTo>
                  <a:lnTo>
                    <a:pt x="46" y="13"/>
                  </a:lnTo>
                  <a:lnTo>
                    <a:pt x="50" y="15"/>
                  </a:lnTo>
                  <a:lnTo>
                    <a:pt x="55" y="19"/>
                  </a:lnTo>
                  <a:lnTo>
                    <a:pt x="56" y="23"/>
                  </a:lnTo>
                  <a:lnTo>
                    <a:pt x="56" y="28"/>
                  </a:lnTo>
                  <a:lnTo>
                    <a:pt x="61" y="31"/>
                  </a:lnTo>
                  <a:lnTo>
                    <a:pt x="65" y="35"/>
                  </a:lnTo>
                  <a:lnTo>
                    <a:pt x="68" y="39"/>
                  </a:lnTo>
                  <a:lnTo>
                    <a:pt x="68" y="44"/>
                  </a:lnTo>
                  <a:lnTo>
                    <a:pt x="68" y="47"/>
                  </a:lnTo>
                  <a:lnTo>
                    <a:pt x="70" y="50"/>
                  </a:lnTo>
                  <a:lnTo>
                    <a:pt x="75" y="52"/>
                  </a:lnTo>
                  <a:lnTo>
                    <a:pt x="80" y="55"/>
                  </a:lnTo>
                  <a:lnTo>
                    <a:pt x="86" y="59"/>
                  </a:lnTo>
                  <a:lnTo>
                    <a:pt x="90" y="59"/>
                  </a:lnTo>
                  <a:lnTo>
                    <a:pt x="91" y="54"/>
                  </a:lnTo>
                  <a:lnTo>
                    <a:pt x="91" y="47"/>
                  </a:lnTo>
                  <a:lnTo>
                    <a:pt x="91" y="42"/>
                  </a:lnTo>
                  <a:lnTo>
                    <a:pt x="91" y="37"/>
                  </a:lnTo>
                  <a:lnTo>
                    <a:pt x="91" y="32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5" y="29"/>
                  </a:lnTo>
                  <a:lnTo>
                    <a:pt x="84" y="24"/>
                  </a:lnTo>
                  <a:lnTo>
                    <a:pt x="84" y="19"/>
                  </a:lnTo>
                  <a:lnTo>
                    <a:pt x="84" y="14"/>
                  </a:lnTo>
                  <a:lnTo>
                    <a:pt x="85" y="11"/>
                  </a:lnTo>
                  <a:lnTo>
                    <a:pt x="88" y="8"/>
                  </a:lnTo>
                  <a:lnTo>
                    <a:pt x="94" y="6"/>
                  </a:lnTo>
                  <a:lnTo>
                    <a:pt x="99" y="4"/>
                  </a:lnTo>
                  <a:lnTo>
                    <a:pt x="103" y="1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79" name="Freeform 434"/>
            <p:cNvSpPr>
              <a:spLocks/>
            </p:cNvSpPr>
            <p:nvPr/>
          </p:nvSpPr>
          <p:spPr bwMode="auto">
            <a:xfrm>
              <a:off x="5965505" y="1633913"/>
              <a:ext cx="83467" cy="47177"/>
            </a:xfrm>
            <a:custGeom>
              <a:avLst/>
              <a:gdLst>
                <a:gd name="T0" fmla="*/ 2147483646 w 102"/>
                <a:gd name="T1" fmla="*/ 2147483646 h 60"/>
                <a:gd name="T2" fmla="*/ 2147483646 w 102"/>
                <a:gd name="T3" fmla="*/ 2147483646 h 60"/>
                <a:gd name="T4" fmla="*/ 2147483646 w 102"/>
                <a:gd name="T5" fmla="*/ 2147483646 h 60"/>
                <a:gd name="T6" fmla="*/ 2147483646 w 102"/>
                <a:gd name="T7" fmla="*/ 2147483646 h 60"/>
                <a:gd name="T8" fmla="*/ 2147483646 w 102"/>
                <a:gd name="T9" fmla="*/ 2147483646 h 60"/>
                <a:gd name="T10" fmla="*/ 2147483646 w 102"/>
                <a:gd name="T11" fmla="*/ 2147483646 h 60"/>
                <a:gd name="T12" fmla="*/ 2147483646 w 102"/>
                <a:gd name="T13" fmla="*/ 2147483646 h 60"/>
                <a:gd name="T14" fmla="*/ 2147483646 w 102"/>
                <a:gd name="T15" fmla="*/ 2147483646 h 60"/>
                <a:gd name="T16" fmla="*/ 2147483646 w 102"/>
                <a:gd name="T17" fmla="*/ 2147483646 h 60"/>
                <a:gd name="T18" fmla="*/ 2147483646 w 102"/>
                <a:gd name="T19" fmla="*/ 2147483646 h 60"/>
                <a:gd name="T20" fmla="*/ 2147483646 w 102"/>
                <a:gd name="T21" fmla="*/ 2147483646 h 60"/>
                <a:gd name="T22" fmla="*/ 2147483646 w 102"/>
                <a:gd name="T23" fmla="*/ 2147483646 h 60"/>
                <a:gd name="T24" fmla="*/ 2147483646 w 102"/>
                <a:gd name="T25" fmla="*/ 2147483646 h 60"/>
                <a:gd name="T26" fmla="*/ 2147483646 w 102"/>
                <a:gd name="T27" fmla="*/ 2147483646 h 60"/>
                <a:gd name="T28" fmla="*/ 2147483646 w 102"/>
                <a:gd name="T29" fmla="*/ 2147483646 h 60"/>
                <a:gd name="T30" fmla="*/ 2147483646 w 102"/>
                <a:gd name="T31" fmla="*/ 2147483646 h 60"/>
                <a:gd name="T32" fmla="*/ 2147483646 w 102"/>
                <a:gd name="T33" fmla="*/ 2147483646 h 60"/>
                <a:gd name="T34" fmla="*/ 2147483646 w 102"/>
                <a:gd name="T35" fmla="*/ 2147483646 h 60"/>
                <a:gd name="T36" fmla="*/ 2147483646 w 102"/>
                <a:gd name="T37" fmla="*/ 2147483646 h 60"/>
                <a:gd name="T38" fmla="*/ 2147483646 w 102"/>
                <a:gd name="T39" fmla="*/ 2147483646 h 60"/>
                <a:gd name="T40" fmla="*/ 2147483646 w 102"/>
                <a:gd name="T41" fmla="*/ 2147483646 h 60"/>
                <a:gd name="T42" fmla="*/ 2147483646 w 102"/>
                <a:gd name="T43" fmla="*/ 2147483646 h 60"/>
                <a:gd name="T44" fmla="*/ 2147483646 w 102"/>
                <a:gd name="T45" fmla="*/ 2147483646 h 60"/>
                <a:gd name="T46" fmla="*/ 0 w 102"/>
                <a:gd name="T47" fmla="*/ 2147483646 h 60"/>
                <a:gd name="T48" fmla="*/ 2147483646 w 102"/>
                <a:gd name="T49" fmla="*/ 2147483646 h 60"/>
                <a:gd name="T50" fmla="*/ 2147483646 w 102"/>
                <a:gd name="T51" fmla="*/ 2147483646 h 60"/>
                <a:gd name="T52" fmla="*/ 2147483646 w 102"/>
                <a:gd name="T53" fmla="*/ 2147483646 h 60"/>
                <a:gd name="T54" fmla="*/ 2147483646 w 102"/>
                <a:gd name="T55" fmla="*/ 2147483646 h 60"/>
                <a:gd name="T56" fmla="*/ 2147483646 w 102"/>
                <a:gd name="T57" fmla="*/ 2147483646 h 60"/>
                <a:gd name="T58" fmla="*/ 2147483646 w 102"/>
                <a:gd name="T59" fmla="*/ 2147483646 h 60"/>
                <a:gd name="T60" fmla="*/ 2147483646 w 102"/>
                <a:gd name="T61" fmla="*/ 2147483646 h 60"/>
                <a:gd name="T62" fmla="*/ 2147483646 w 102"/>
                <a:gd name="T63" fmla="*/ 2147483646 h 60"/>
                <a:gd name="T64" fmla="*/ 2147483646 w 102"/>
                <a:gd name="T65" fmla="*/ 0 h 60"/>
                <a:gd name="T66" fmla="*/ 2147483646 w 102"/>
                <a:gd name="T67" fmla="*/ 0 h 60"/>
                <a:gd name="T68" fmla="*/ 2147483646 w 102"/>
                <a:gd name="T69" fmla="*/ 0 h 60"/>
                <a:gd name="T70" fmla="*/ 2147483646 w 102"/>
                <a:gd name="T71" fmla="*/ 0 h 60"/>
                <a:gd name="T72" fmla="*/ 2147483646 w 102"/>
                <a:gd name="T73" fmla="*/ 0 h 60"/>
                <a:gd name="T74" fmla="*/ 2147483646 w 102"/>
                <a:gd name="T75" fmla="*/ 0 h 60"/>
                <a:gd name="T76" fmla="*/ 2147483646 w 102"/>
                <a:gd name="T77" fmla="*/ 2147483646 h 60"/>
                <a:gd name="T78" fmla="*/ 2147483646 w 102"/>
                <a:gd name="T79" fmla="*/ 2147483646 h 60"/>
                <a:gd name="T80" fmla="*/ 2147483646 w 102"/>
                <a:gd name="T81" fmla="*/ 2147483646 h 60"/>
                <a:gd name="T82" fmla="*/ 2147483646 w 102"/>
                <a:gd name="T83" fmla="*/ 2147483646 h 60"/>
                <a:gd name="T84" fmla="*/ 2147483646 w 102"/>
                <a:gd name="T85" fmla="*/ 2147483646 h 60"/>
                <a:gd name="T86" fmla="*/ 2147483646 w 102"/>
                <a:gd name="T87" fmla="*/ 2147483646 h 60"/>
                <a:gd name="T88" fmla="*/ 2147483646 w 102"/>
                <a:gd name="T89" fmla="*/ 2147483646 h 60"/>
                <a:gd name="T90" fmla="*/ 2147483646 w 102"/>
                <a:gd name="T91" fmla="*/ 2147483646 h 60"/>
                <a:gd name="T92" fmla="*/ 2147483646 w 102"/>
                <a:gd name="T93" fmla="*/ 2147483646 h 60"/>
                <a:gd name="T94" fmla="*/ 2147483646 w 102"/>
                <a:gd name="T95" fmla="*/ 2147483646 h 60"/>
                <a:gd name="T96" fmla="*/ 2147483646 w 102"/>
                <a:gd name="T97" fmla="*/ 2147483646 h 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2" h="60">
                  <a:moveTo>
                    <a:pt x="76" y="40"/>
                  </a:moveTo>
                  <a:lnTo>
                    <a:pt x="75" y="41"/>
                  </a:lnTo>
                  <a:lnTo>
                    <a:pt x="72" y="45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5"/>
                  </a:lnTo>
                  <a:lnTo>
                    <a:pt x="61" y="30"/>
                  </a:lnTo>
                  <a:lnTo>
                    <a:pt x="58" y="27"/>
                  </a:lnTo>
                  <a:lnTo>
                    <a:pt x="56" y="31"/>
                  </a:lnTo>
                  <a:lnTo>
                    <a:pt x="55" y="38"/>
                  </a:lnTo>
                  <a:lnTo>
                    <a:pt x="55" y="44"/>
                  </a:lnTo>
                  <a:lnTo>
                    <a:pt x="53" y="47"/>
                  </a:lnTo>
                  <a:lnTo>
                    <a:pt x="48" y="47"/>
                  </a:lnTo>
                  <a:lnTo>
                    <a:pt x="42" y="47"/>
                  </a:lnTo>
                  <a:lnTo>
                    <a:pt x="38" y="52"/>
                  </a:lnTo>
                  <a:lnTo>
                    <a:pt x="38" y="57"/>
                  </a:lnTo>
                  <a:lnTo>
                    <a:pt x="38" y="60"/>
                  </a:lnTo>
                  <a:lnTo>
                    <a:pt x="37" y="57"/>
                  </a:lnTo>
                  <a:lnTo>
                    <a:pt x="33" y="54"/>
                  </a:lnTo>
                  <a:lnTo>
                    <a:pt x="27" y="50"/>
                  </a:lnTo>
                  <a:lnTo>
                    <a:pt x="22" y="48"/>
                  </a:lnTo>
                  <a:lnTo>
                    <a:pt x="15" y="48"/>
                  </a:lnTo>
                  <a:lnTo>
                    <a:pt x="6" y="48"/>
                  </a:lnTo>
                  <a:lnTo>
                    <a:pt x="0" y="46"/>
                  </a:lnTo>
                  <a:lnTo>
                    <a:pt x="4" y="40"/>
                  </a:lnTo>
                  <a:lnTo>
                    <a:pt x="11" y="34"/>
                  </a:lnTo>
                  <a:lnTo>
                    <a:pt x="17" y="30"/>
                  </a:lnTo>
                  <a:lnTo>
                    <a:pt x="23" y="25"/>
                  </a:lnTo>
                  <a:lnTo>
                    <a:pt x="35" y="19"/>
                  </a:lnTo>
                  <a:lnTo>
                    <a:pt x="46" y="12"/>
                  </a:lnTo>
                  <a:lnTo>
                    <a:pt x="55" y="7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3" y="0"/>
                  </a:lnTo>
                  <a:lnTo>
                    <a:pt x="98" y="2"/>
                  </a:lnTo>
                  <a:lnTo>
                    <a:pt x="102" y="6"/>
                  </a:lnTo>
                  <a:lnTo>
                    <a:pt x="99" y="10"/>
                  </a:lnTo>
                  <a:lnTo>
                    <a:pt x="95" y="15"/>
                  </a:lnTo>
                  <a:lnTo>
                    <a:pt x="93" y="17"/>
                  </a:lnTo>
                  <a:lnTo>
                    <a:pt x="93" y="19"/>
                  </a:lnTo>
                  <a:lnTo>
                    <a:pt x="91" y="24"/>
                  </a:lnTo>
                  <a:lnTo>
                    <a:pt x="89" y="31"/>
                  </a:lnTo>
                  <a:lnTo>
                    <a:pt x="86" y="35"/>
                  </a:lnTo>
                  <a:lnTo>
                    <a:pt x="81" y="39"/>
                  </a:lnTo>
                  <a:lnTo>
                    <a:pt x="76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0" name="Freeform 435"/>
            <p:cNvSpPr>
              <a:spLocks/>
            </p:cNvSpPr>
            <p:nvPr/>
          </p:nvSpPr>
          <p:spPr bwMode="auto">
            <a:xfrm>
              <a:off x="6130019" y="1681091"/>
              <a:ext cx="70161" cy="61693"/>
            </a:xfrm>
            <a:custGeom>
              <a:avLst/>
              <a:gdLst>
                <a:gd name="T0" fmla="*/ 2147483646 w 86"/>
                <a:gd name="T1" fmla="*/ 2147483646 h 80"/>
                <a:gd name="T2" fmla="*/ 2147483646 w 86"/>
                <a:gd name="T3" fmla="*/ 0 h 80"/>
                <a:gd name="T4" fmla="*/ 2147483646 w 86"/>
                <a:gd name="T5" fmla="*/ 2147483646 h 80"/>
                <a:gd name="T6" fmla="*/ 2147483646 w 86"/>
                <a:gd name="T7" fmla="*/ 2147483646 h 80"/>
                <a:gd name="T8" fmla="*/ 2147483646 w 86"/>
                <a:gd name="T9" fmla="*/ 2147483646 h 80"/>
                <a:gd name="T10" fmla="*/ 2147483646 w 86"/>
                <a:gd name="T11" fmla="*/ 2147483646 h 80"/>
                <a:gd name="T12" fmla="*/ 2147483646 w 86"/>
                <a:gd name="T13" fmla="*/ 2147483646 h 80"/>
                <a:gd name="T14" fmla="*/ 2147483646 w 86"/>
                <a:gd name="T15" fmla="*/ 2147483646 h 80"/>
                <a:gd name="T16" fmla="*/ 2147483646 w 86"/>
                <a:gd name="T17" fmla="*/ 2147483646 h 80"/>
                <a:gd name="T18" fmla="*/ 2147483646 w 86"/>
                <a:gd name="T19" fmla="*/ 2147483646 h 80"/>
                <a:gd name="T20" fmla="*/ 2147483646 w 86"/>
                <a:gd name="T21" fmla="*/ 2147483646 h 80"/>
                <a:gd name="T22" fmla="*/ 2147483646 w 86"/>
                <a:gd name="T23" fmla="*/ 2147483646 h 80"/>
                <a:gd name="T24" fmla="*/ 2147483646 w 86"/>
                <a:gd name="T25" fmla="*/ 2147483646 h 80"/>
                <a:gd name="T26" fmla="*/ 2147483646 w 86"/>
                <a:gd name="T27" fmla="*/ 2147483646 h 80"/>
                <a:gd name="T28" fmla="*/ 2147483646 w 86"/>
                <a:gd name="T29" fmla="*/ 2147483646 h 80"/>
                <a:gd name="T30" fmla="*/ 2147483646 w 86"/>
                <a:gd name="T31" fmla="*/ 2147483646 h 80"/>
                <a:gd name="T32" fmla="*/ 2147483646 w 86"/>
                <a:gd name="T33" fmla="*/ 2147483646 h 80"/>
                <a:gd name="T34" fmla="*/ 2147483646 w 86"/>
                <a:gd name="T35" fmla="*/ 2147483646 h 80"/>
                <a:gd name="T36" fmla="*/ 2147483646 w 86"/>
                <a:gd name="T37" fmla="*/ 2147483646 h 80"/>
                <a:gd name="T38" fmla="*/ 2147483646 w 86"/>
                <a:gd name="T39" fmla="*/ 2147483646 h 80"/>
                <a:gd name="T40" fmla="*/ 2147483646 w 86"/>
                <a:gd name="T41" fmla="*/ 2147483646 h 80"/>
                <a:gd name="T42" fmla="*/ 2147483646 w 86"/>
                <a:gd name="T43" fmla="*/ 2147483646 h 80"/>
                <a:gd name="T44" fmla="*/ 2147483646 w 86"/>
                <a:gd name="T45" fmla="*/ 2147483646 h 80"/>
                <a:gd name="T46" fmla="*/ 2147483646 w 86"/>
                <a:gd name="T47" fmla="*/ 2147483646 h 80"/>
                <a:gd name="T48" fmla="*/ 2147483646 w 86"/>
                <a:gd name="T49" fmla="*/ 2147483646 h 80"/>
                <a:gd name="T50" fmla="*/ 2147483646 w 86"/>
                <a:gd name="T51" fmla="*/ 2147483646 h 80"/>
                <a:gd name="T52" fmla="*/ 2147483646 w 86"/>
                <a:gd name="T53" fmla="*/ 2147483646 h 80"/>
                <a:gd name="T54" fmla="*/ 2147483646 w 86"/>
                <a:gd name="T55" fmla="*/ 2147483646 h 80"/>
                <a:gd name="T56" fmla="*/ 2147483646 w 86"/>
                <a:gd name="T57" fmla="*/ 2147483646 h 80"/>
                <a:gd name="T58" fmla="*/ 2147483646 w 86"/>
                <a:gd name="T59" fmla="*/ 2147483646 h 80"/>
                <a:gd name="T60" fmla="*/ 2147483646 w 86"/>
                <a:gd name="T61" fmla="*/ 2147483646 h 80"/>
                <a:gd name="T62" fmla="*/ 2147483646 w 86"/>
                <a:gd name="T63" fmla="*/ 2147483646 h 80"/>
                <a:gd name="T64" fmla="*/ 2147483646 w 86"/>
                <a:gd name="T65" fmla="*/ 2147483646 h 80"/>
                <a:gd name="T66" fmla="*/ 2147483646 w 86"/>
                <a:gd name="T67" fmla="*/ 2147483646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6" h="80">
                  <a:moveTo>
                    <a:pt x="20" y="16"/>
                  </a:moveTo>
                  <a:lnTo>
                    <a:pt x="17" y="12"/>
                  </a:lnTo>
                  <a:lnTo>
                    <a:pt x="10" y="5"/>
                  </a:lnTo>
                  <a:lnTo>
                    <a:pt x="3" y="0"/>
                  </a:lnTo>
                  <a:lnTo>
                    <a:pt x="0" y="2"/>
                  </a:lnTo>
                  <a:lnTo>
                    <a:pt x="1" y="9"/>
                  </a:lnTo>
                  <a:lnTo>
                    <a:pt x="2" y="15"/>
                  </a:lnTo>
                  <a:lnTo>
                    <a:pt x="3" y="22"/>
                  </a:lnTo>
                  <a:lnTo>
                    <a:pt x="4" y="27"/>
                  </a:lnTo>
                  <a:lnTo>
                    <a:pt x="5" y="33"/>
                  </a:lnTo>
                  <a:lnTo>
                    <a:pt x="8" y="38"/>
                  </a:lnTo>
                  <a:lnTo>
                    <a:pt x="11" y="41"/>
                  </a:lnTo>
                  <a:lnTo>
                    <a:pt x="15" y="42"/>
                  </a:lnTo>
                  <a:lnTo>
                    <a:pt x="18" y="42"/>
                  </a:lnTo>
                  <a:lnTo>
                    <a:pt x="22" y="42"/>
                  </a:lnTo>
                  <a:lnTo>
                    <a:pt x="24" y="43"/>
                  </a:lnTo>
                  <a:lnTo>
                    <a:pt x="23" y="47"/>
                  </a:lnTo>
                  <a:lnTo>
                    <a:pt x="20" y="52"/>
                  </a:lnTo>
                  <a:lnTo>
                    <a:pt x="22" y="54"/>
                  </a:lnTo>
                  <a:lnTo>
                    <a:pt x="24" y="54"/>
                  </a:lnTo>
                  <a:lnTo>
                    <a:pt x="31" y="54"/>
                  </a:lnTo>
                  <a:lnTo>
                    <a:pt x="38" y="53"/>
                  </a:lnTo>
                  <a:lnTo>
                    <a:pt x="41" y="53"/>
                  </a:lnTo>
                  <a:lnTo>
                    <a:pt x="42" y="54"/>
                  </a:lnTo>
                  <a:lnTo>
                    <a:pt x="42" y="58"/>
                  </a:lnTo>
                  <a:lnTo>
                    <a:pt x="40" y="65"/>
                  </a:lnTo>
                  <a:lnTo>
                    <a:pt x="38" y="73"/>
                  </a:lnTo>
                  <a:lnTo>
                    <a:pt x="38" y="79"/>
                  </a:lnTo>
                  <a:lnTo>
                    <a:pt x="43" y="80"/>
                  </a:lnTo>
                  <a:lnTo>
                    <a:pt x="54" y="77"/>
                  </a:lnTo>
                  <a:lnTo>
                    <a:pt x="64" y="72"/>
                  </a:lnTo>
                  <a:lnTo>
                    <a:pt x="72" y="66"/>
                  </a:lnTo>
                  <a:lnTo>
                    <a:pt x="76" y="64"/>
                  </a:lnTo>
                  <a:lnTo>
                    <a:pt x="75" y="62"/>
                  </a:lnTo>
                  <a:lnTo>
                    <a:pt x="72" y="57"/>
                  </a:lnTo>
                  <a:lnTo>
                    <a:pt x="72" y="54"/>
                  </a:lnTo>
                  <a:lnTo>
                    <a:pt x="75" y="54"/>
                  </a:lnTo>
                  <a:lnTo>
                    <a:pt x="79" y="56"/>
                  </a:lnTo>
                  <a:lnTo>
                    <a:pt x="84" y="58"/>
                  </a:lnTo>
                  <a:lnTo>
                    <a:pt x="86" y="57"/>
                  </a:lnTo>
                  <a:lnTo>
                    <a:pt x="83" y="50"/>
                  </a:lnTo>
                  <a:lnTo>
                    <a:pt x="77" y="42"/>
                  </a:lnTo>
                  <a:lnTo>
                    <a:pt x="72" y="39"/>
                  </a:lnTo>
                  <a:lnTo>
                    <a:pt x="71" y="37"/>
                  </a:lnTo>
                  <a:lnTo>
                    <a:pt x="72" y="31"/>
                  </a:lnTo>
                  <a:lnTo>
                    <a:pt x="76" y="22"/>
                  </a:lnTo>
                  <a:lnTo>
                    <a:pt x="77" y="15"/>
                  </a:lnTo>
                  <a:lnTo>
                    <a:pt x="76" y="9"/>
                  </a:lnTo>
                  <a:lnTo>
                    <a:pt x="71" y="7"/>
                  </a:lnTo>
                  <a:lnTo>
                    <a:pt x="65" y="8"/>
                  </a:lnTo>
                  <a:lnTo>
                    <a:pt x="64" y="10"/>
                  </a:lnTo>
                  <a:lnTo>
                    <a:pt x="63" y="12"/>
                  </a:lnTo>
                  <a:lnTo>
                    <a:pt x="60" y="11"/>
                  </a:lnTo>
                  <a:lnTo>
                    <a:pt x="55" y="8"/>
                  </a:lnTo>
                  <a:lnTo>
                    <a:pt x="50" y="3"/>
                  </a:lnTo>
                  <a:lnTo>
                    <a:pt x="47" y="2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47" y="11"/>
                  </a:lnTo>
                  <a:lnTo>
                    <a:pt x="48" y="13"/>
                  </a:lnTo>
                  <a:lnTo>
                    <a:pt x="47" y="16"/>
                  </a:lnTo>
                  <a:lnTo>
                    <a:pt x="43" y="15"/>
                  </a:lnTo>
                  <a:lnTo>
                    <a:pt x="39" y="11"/>
                  </a:lnTo>
                  <a:lnTo>
                    <a:pt x="35" y="9"/>
                  </a:lnTo>
                  <a:lnTo>
                    <a:pt x="32" y="11"/>
                  </a:lnTo>
                  <a:lnTo>
                    <a:pt x="28" y="15"/>
                  </a:lnTo>
                  <a:lnTo>
                    <a:pt x="25" y="16"/>
                  </a:lnTo>
                  <a:lnTo>
                    <a:pt x="22" y="16"/>
                  </a:lnTo>
                  <a:lnTo>
                    <a:pt x="2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1" name="Freeform 436"/>
            <p:cNvSpPr>
              <a:spLocks/>
            </p:cNvSpPr>
            <p:nvPr/>
          </p:nvSpPr>
          <p:spPr bwMode="auto">
            <a:xfrm>
              <a:off x="6201390" y="1718590"/>
              <a:ext cx="27822" cy="35081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2147483646 h 46"/>
                <a:gd name="T8" fmla="*/ 2147483646 w 34"/>
                <a:gd name="T9" fmla="*/ 2147483646 h 46"/>
                <a:gd name="T10" fmla="*/ 2147483646 w 34"/>
                <a:gd name="T11" fmla="*/ 2147483646 h 46"/>
                <a:gd name="T12" fmla="*/ 2147483646 w 34"/>
                <a:gd name="T13" fmla="*/ 2147483646 h 46"/>
                <a:gd name="T14" fmla="*/ 0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0 h 46"/>
                <a:gd name="T50" fmla="*/ 2147483646 w 34"/>
                <a:gd name="T51" fmla="*/ 0 h 46"/>
                <a:gd name="T52" fmla="*/ 2147483646 w 34"/>
                <a:gd name="T53" fmla="*/ 0 h 46"/>
                <a:gd name="T54" fmla="*/ 2147483646 w 34"/>
                <a:gd name="T55" fmla="*/ 2147483646 h 46"/>
                <a:gd name="T56" fmla="*/ 2147483646 w 34"/>
                <a:gd name="T57" fmla="*/ 2147483646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4" h="46">
                  <a:moveTo>
                    <a:pt x="14" y="4"/>
                  </a:moveTo>
                  <a:lnTo>
                    <a:pt x="14" y="5"/>
                  </a:lnTo>
                  <a:lnTo>
                    <a:pt x="13" y="7"/>
                  </a:lnTo>
                  <a:lnTo>
                    <a:pt x="11" y="12"/>
                  </a:lnTo>
                  <a:lnTo>
                    <a:pt x="7" y="15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28"/>
                  </a:lnTo>
                  <a:lnTo>
                    <a:pt x="3" y="31"/>
                  </a:lnTo>
                  <a:lnTo>
                    <a:pt x="7" y="35"/>
                  </a:lnTo>
                  <a:lnTo>
                    <a:pt x="12" y="37"/>
                  </a:lnTo>
                  <a:lnTo>
                    <a:pt x="16" y="40"/>
                  </a:lnTo>
                  <a:lnTo>
                    <a:pt x="19" y="44"/>
                  </a:lnTo>
                  <a:lnTo>
                    <a:pt x="22" y="46"/>
                  </a:lnTo>
                  <a:lnTo>
                    <a:pt x="27" y="44"/>
                  </a:lnTo>
                  <a:lnTo>
                    <a:pt x="31" y="40"/>
                  </a:lnTo>
                  <a:lnTo>
                    <a:pt x="34" y="35"/>
                  </a:lnTo>
                  <a:lnTo>
                    <a:pt x="34" y="29"/>
                  </a:lnTo>
                  <a:lnTo>
                    <a:pt x="33" y="24"/>
                  </a:lnTo>
                  <a:lnTo>
                    <a:pt x="30" y="20"/>
                  </a:lnTo>
                  <a:lnTo>
                    <a:pt x="30" y="15"/>
                  </a:lnTo>
                  <a:lnTo>
                    <a:pt x="29" y="9"/>
                  </a:lnTo>
                  <a:lnTo>
                    <a:pt x="27" y="5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6" y="1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2" name="Freeform 437"/>
            <p:cNvSpPr>
              <a:spLocks/>
            </p:cNvSpPr>
            <p:nvPr/>
          </p:nvSpPr>
          <p:spPr bwMode="auto">
            <a:xfrm>
              <a:off x="6194132" y="1670203"/>
              <a:ext cx="164514" cy="78629"/>
            </a:xfrm>
            <a:custGeom>
              <a:avLst/>
              <a:gdLst>
                <a:gd name="T0" fmla="*/ 2147483646 w 202"/>
                <a:gd name="T1" fmla="*/ 2147483646 h 100"/>
                <a:gd name="T2" fmla="*/ 2147483646 w 202"/>
                <a:gd name="T3" fmla="*/ 2147483646 h 100"/>
                <a:gd name="T4" fmla="*/ 2147483646 w 202"/>
                <a:gd name="T5" fmla="*/ 2147483646 h 100"/>
                <a:gd name="T6" fmla="*/ 2147483646 w 202"/>
                <a:gd name="T7" fmla="*/ 2147483646 h 100"/>
                <a:gd name="T8" fmla="*/ 2147483646 w 202"/>
                <a:gd name="T9" fmla="*/ 2147483646 h 100"/>
                <a:gd name="T10" fmla="*/ 2147483646 w 202"/>
                <a:gd name="T11" fmla="*/ 2147483646 h 100"/>
                <a:gd name="T12" fmla="*/ 2147483646 w 202"/>
                <a:gd name="T13" fmla="*/ 2147483646 h 100"/>
                <a:gd name="T14" fmla="*/ 2147483646 w 202"/>
                <a:gd name="T15" fmla="*/ 2147483646 h 100"/>
                <a:gd name="T16" fmla="*/ 2147483646 w 202"/>
                <a:gd name="T17" fmla="*/ 2147483646 h 100"/>
                <a:gd name="T18" fmla="*/ 2147483646 w 202"/>
                <a:gd name="T19" fmla="*/ 2147483646 h 100"/>
                <a:gd name="T20" fmla="*/ 2147483646 w 202"/>
                <a:gd name="T21" fmla="*/ 2147483646 h 100"/>
                <a:gd name="T22" fmla="*/ 2147483646 w 202"/>
                <a:gd name="T23" fmla="*/ 2147483646 h 100"/>
                <a:gd name="T24" fmla="*/ 2147483646 w 202"/>
                <a:gd name="T25" fmla="*/ 2147483646 h 100"/>
                <a:gd name="T26" fmla="*/ 2147483646 w 202"/>
                <a:gd name="T27" fmla="*/ 2147483646 h 100"/>
                <a:gd name="T28" fmla="*/ 2147483646 w 202"/>
                <a:gd name="T29" fmla="*/ 2147483646 h 100"/>
                <a:gd name="T30" fmla="*/ 2147483646 w 202"/>
                <a:gd name="T31" fmla="*/ 2147483646 h 100"/>
                <a:gd name="T32" fmla="*/ 2147483646 w 202"/>
                <a:gd name="T33" fmla="*/ 2147483646 h 100"/>
                <a:gd name="T34" fmla="*/ 2147483646 w 202"/>
                <a:gd name="T35" fmla="*/ 2147483646 h 100"/>
                <a:gd name="T36" fmla="*/ 2147483646 w 202"/>
                <a:gd name="T37" fmla="*/ 2147483646 h 100"/>
                <a:gd name="T38" fmla="*/ 2147483646 w 202"/>
                <a:gd name="T39" fmla="*/ 2147483646 h 100"/>
                <a:gd name="T40" fmla="*/ 2147483646 w 202"/>
                <a:gd name="T41" fmla="*/ 2147483646 h 100"/>
                <a:gd name="T42" fmla="*/ 2147483646 w 202"/>
                <a:gd name="T43" fmla="*/ 2147483646 h 100"/>
                <a:gd name="T44" fmla="*/ 2147483646 w 202"/>
                <a:gd name="T45" fmla="*/ 2147483646 h 100"/>
                <a:gd name="T46" fmla="*/ 2147483646 w 202"/>
                <a:gd name="T47" fmla="*/ 2147483646 h 100"/>
                <a:gd name="T48" fmla="*/ 2147483646 w 202"/>
                <a:gd name="T49" fmla="*/ 2147483646 h 100"/>
                <a:gd name="T50" fmla="*/ 2147483646 w 202"/>
                <a:gd name="T51" fmla="*/ 2147483646 h 100"/>
                <a:gd name="T52" fmla="*/ 2147483646 w 202"/>
                <a:gd name="T53" fmla="*/ 2147483646 h 100"/>
                <a:gd name="T54" fmla="*/ 0 w 202"/>
                <a:gd name="T55" fmla="*/ 2147483646 h 100"/>
                <a:gd name="T56" fmla="*/ 2147483646 w 202"/>
                <a:gd name="T57" fmla="*/ 2147483646 h 100"/>
                <a:gd name="T58" fmla="*/ 2147483646 w 202"/>
                <a:gd name="T59" fmla="*/ 0 h 100"/>
                <a:gd name="T60" fmla="*/ 2147483646 w 202"/>
                <a:gd name="T61" fmla="*/ 2147483646 h 100"/>
                <a:gd name="T62" fmla="*/ 2147483646 w 202"/>
                <a:gd name="T63" fmla="*/ 2147483646 h 100"/>
                <a:gd name="T64" fmla="*/ 2147483646 w 202"/>
                <a:gd name="T65" fmla="*/ 2147483646 h 100"/>
                <a:gd name="T66" fmla="*/ 2147483646 w 202"/>
                <a:gd name="T67" fmla="*/ 2147483646 h 100"/>
                <a:gd name="T68" fmla="*/ 2147483646 w 202"/>
                <a:gd name="T69" fmla="*/ 2147483646 h 100"/>
                <a:gd name="T70" fmla="*/ 2147483646 w 202"/>
                <a:gd name="T71" fmla="*/ 2147483646 h 100"/>
                <a:gd name="T72" fmla="*/ 2147483646 w 202"/>
                <a:gd name="T73" fmla="*/ 2147483646 h 100"/>
                <a:gd name="T74" fmla="*/ 2147483646 w 202"/>
                <a:gd name="T75" fmla="*/ 2147483646 h 100"/>
                <a:gd name="T76" fmla="*/ 2147483646 w 202"/>
                <a:gd name="T77" fmla="*/ 2147483646 h 100"/>
                <a:gd name="T78" fmla="*/ 2147483646 w 202"/>
                <a:gd name="T79" fmla="*/ 2147483646 h 100"/>
                <a:gd name="T80" fmla="*/ 2147483646 w 202"/>
                <a:gd name="T81" fmla="*/ 2147483646 h 100"/>
                <a:gd name="T82" fmla="*/ 2147483646 w 202"/>
                <a:gd name="T83" fmla="*/ 2147483646 h 100"/>
                <a:gd name="T84" fmla="*/ 2147483646 w 202"/>
                <a:gd name="T85" fmla="*/ 2147483646 h 100"/>
                <a:gd name="T86" fmla="*/ 2147483646 w 202"/>
                <a:gd name="T87" fmla="*/ 2147483646 h 1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02" h="100">
                  <a:moveTo>
                    <a:pt x="166" y="28"/>
                  </a:moveTo>
                  <a:lnTo>
                    <a:pt x="169" y="29"/>
                  </a:lnTo>
                  <a:lnTo>
                    <a:pt x="176" y="30"/>
                  </a:lnTo>
                  <a:lnTo>
                    <a:pt x="184" y="33"/>
                  </a:lnTo>
                  <a:lnTo>
                    <a:pt x="191" y="37"/>
                  </a:lnTo>
                  <a:lnTo>
                    <a:pt x="196" y="41"/>
                  </a:lnTo>
                  <a:lnTo>
                    <a:pt x="198" y="46"/>
                  </a:lnTo>
                  <a:lnTo>
                    <a:pt x="201" y="52"/>
                  </a:lnTo>
                  <a:lnTo>
                    <a:pt x="201" y="60"/>
                  </a:lnTo>
                  <a:lnTo>
                    <a:pt x="201" y="67"/>
                  </a:lnTo>
                  <a:lnTo>
                    <a:pt x="202" y="69"/>
                  </a:lnTo>
                  <a:lnTo>
                    <a:pt x="201" y="73"/>
                  </a:lnTo>
                  <a:lnTo>
                    <a:pt x="196" y="76"/>
                  </a:lnTo>
                  <a:lnTo>
                    <a:pt x="190" y="81"/>
                  </a:lnTo>
                  <a:lnTo>
                    <a:pt x="186" y="84"/>
                  </a:lnTo>
                  <a:lnTo>
                    <a:pt x="180" y="85"/>
                  </a:lnTo>
                  <a:lnTo>
                    <a:pt x="172" y="85"/>
                  </a:lnTo>
                  <a:lnTo>
                    <a:pt x="166" y="84"/>
                  </a:lnTo>
                  <a:lnTo>
                    <a:pt x="163" y="83"/>
                  </a:lnTo>
                  <a:lnTo>
                    <a:pt x="160" y="84"/>
                  </a:lnTo>
                  <a:lnTo>
                    <a:pt x="156" y="88"/>
                  </a:lnTo>
                  <a:lnTo>
                    <a:pt x="152" y="90"/>
                  </a:lnTo>
                  <a:lnTo>
                    <a:pt x="148" y="91"/>
                  </a:lnTo>
                  <a:lnTo>
                    <a:pt x="142" y="92"/>
                  </a:lnTo>
                  <a:lnTo>
                    <a:pt x="136" y="92"/>
                  </a:lnTo>
                  <a:lnTo>
                    <a:pt x="130" y="93"/>
                  </a:lnTo>
                  <a:lnTo>
                    <a:pt x="125" y="93"/>
                  </a:lnTo>
                  <a:lnTo>
                    <a:pt x="120" y="94"/>
                  </a:lnTo>
                  <a:lnTo>
                    <a:pt x="116" y="96"/>
                  </a:lnTo>
                  <a:lnTo>
                    <a:pt x="111" y="98"/>
                  </a:lnTo>
                  <a:lnTo>
                    <a:pt x="106" y="99"/>
                  </a:lnTo>
                  <a:lnTo>
                    <a:pt x="100" y="100"/>
                  </a:lnTo>
                  <a:lnTo>
                    <a:pt x="92" y="100"/>
                  </a:lnTo>
                  <a:lnTo>
                    <a:pt x="84" y="99"/>
                  </a:lnTo>
                  <a:lnTo>
                    <a:pt x="77" y="99"/>
                  </a:lnTo>
                  <a:lnTo>
                    <a:pt x="73" y="97"/>
                  </a:lnTo>
                  <a:lnTo>
                    <a:pt x="68" y="93"/>
                  </a:lnTo>
                  <a:lnTo>
                    <a:pt x="63" y="90"/>
                  </a:lnTo>
                  <a:lnTo>
                    <a:pt x="58" y="85"/>
                  </a:lnTo>
                  <a:lnTo>
                    <a:pt x="53" y="79"/>
                  </a:lnTo>
                  <a:lnTo>
                    <a:pt x="52" y="71"/>
                  </a:lnTo>
                  <a:lnTo>
                    <a:pt x="53" y="61"/>
                  </a:lnTo>
                  <a:lnTo>
                    <a:pt x="53" y="54"/>
                  </a:lnTo>
                  <a:lnTo>
                    <a:pt x="53" y="48"/>
                  </a:lnTo>
                  <a:lnTo>
                    <a:pt x="51" y="44"/>
                  </a:lnTo>
                  <a:lnTo>
                    <a:pt x="49" y="39"/>
                  </a:lnTo>
                  <a:lnTo>
                    <a:pt x="46" y="35"/>
                  </a:lnTo>
                  <a:lnTo>
                    <a:pt x="42" y="32"/>
                  </a:lnTo>
                  <a:lnTo>
                    <a:pt x="36" y="32"/>
                  </a:lnTo>
                  <a:lnTo>
                    <a:pt x="30" y="33"/>
                  </a:lnTo>
                  <a:lnTo>
                    <a:pt x="28" y="35"/>
                  </a:lnTo>
                  <a:lnTo>
                    <a:pt x="24" y="35"/>
                  </a:lnTo>
                  <a:lnTo>
                    <a:pt x="20" y="31"/>
                  </a:lnTo>
                  <a:lnTo>
                    <a:pt x="12" y="25"/>
                  </a:lnTo>
                  <a:lnTo>
                    <a:pt x="5" y="22"/>
                  </a:lnTo>
                  <a:lnTo>
                    <a:pt x="0" y="16"/>
                  </a:lnTo>
                  <a:lnTo>
                    <a:pt x="1" y="9"/>
                  </a:lnTo>
                  <a:lnTo>
                    <a:pt x="7" y="3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30" y="6"/>
                  </a:lnTo>
                  <a:lnTo>
                    <a:pt x="34" y="12"/>
                  </a:lnTo>
                  <a:lnTo>
                    <a:pt x="37" y="17"/>
                  </a:lnTo>
                  <a:lnTo>
                    <a:pt x="43" y="21"/>
                  </a:lnTo>
                  <a:lnTo>
                    <a:pt x="49" y="20"/>
                  </a:lnTo>
                  <a:lnTo>
                    <a:pt x="52" y="16"/>
                  </a:lnTo>
                  <a:lnTo>
                    <a:pt x="54" y="13"/>
                  </a:lnTo>
                  <a:lnTo>
                    <a:pt x="59" y="12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6"/>
                  </a:lnTo>
                  <a:lnTo>
                    <a:pt x="70" y="21"/>
                  </a:lnTo>
                  <a:lnTo>
                    <a:pt x="73" y="29"/>
                  </a:lnTo>
                  <a:lnTo>
                    <a:pt x="80" y="36"/>
                  </a:lnTo>
                  <a:lnTo>
                    <a:pt x="85" y="43"/>
                  </a:lnTo>
                  <a:lnTo>
                    <a:pt x="88" y="50"/>
                  </a:lnTo>
                  <a:lnTo>
                    <a:pt x="91" y="53"/>
                  </a:lnTo>
                  <a:lnTo>
                    <a:pt x="100" y="52"/>
                  </a:lnTo>
                  <a:lnTo>
                    <a:pt x="111" y="51"/>
                  </a:lnTo>
                  <a:lnTo>
                    <a:pt x="119" y="52"/>
                  </a:lnTo>
                  <a:lnTo>
                    <a:pt x="123" y="53"/>
                  </a:lnTo>
                  <a:lnTo>
                    <a:pt x="128" y="51"/>
                  </a:lnTo>
                  <a:lnTo>
                    <a:pt x="133" y="46"/>
                  </a:lnTo>
                  <a:lnTo>
                    <a:pt x="138" y="41"/>
                  </a:lnTo>
                  <a:lnTo>
                    <a:pt x="143" y="37"/>
                  </a:lnTo>
                  <a:lnTo>
                    <a:pt x="149" y="32"/>
                  </a:lnTo>
                  <a:lnTo>
                    <a:pt x="154" y="29"/>
                  </a:lnTo>
                  <a:lnTo>
                    <a:pt x="166" y="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3" name="Freeform 438"/>
            <p:cNvSpPr>
              <a:spLocks/>
            </p:cNvSpPr>
            <p:nvPr/>
          </p:nvSpPr>
          <p:spPr bwMode="auto">
            <a:xfrm>
              <a:off x="6064697" y="1620608"/>
              <a:ext cx="33871" cy="29032"/>
            </a:xfrm>
            <a:custGeom>
              <a:avLst/>
              <a:gdLst>
                <a:gd name="T0" fmla="*/ 2147483646 w 40"/>
                <a:gd name="T1" fmla="*/ 2147483646 h 37"/>
                <a:gd name="T2" fmla="*/ 2147483646 w 40"/>
                <a:gd name="T3" fmla="*/ 2147483646 h 37"/>
                <a:gd name="T4" fmla="*/ 2147483646 w 40"/>
                <a:gd name="T5" fmla="*/ 2147483646 h 37"/>
                <a:gd name="T6" fmla="*/ 2147483646 w 40"/>
                <a:gd name="T7" fmla="*/ 2147483646 h 37"/>
                <a:gd name="T8" fmla="*/ 2147483646 w 40"/>
                <a:gd name="T9" fmla="*/ 2147483646 h 37"/>
                <a:gd name="T10" fmla="*/ 2147483646 w 40"/>
                <a:gd name="T11" fmla="*/ 2147483646 h 37"/>
                <a:gd name="T12" fmla="*/ 2147483646 w 40"/>
                <a:gd name="T13" fmla="*/ 2147483646 h 37"/>
                <a:gd name="T14" fmla="*/ 2147483646 w 40"/>
                <a:gd name="T15" fmla="*/ 2147483646 h 37"/>
                <a:gd name="T16" fmla="*/ 2147483646 w 40"/>
                <a:gd name="T17" fmla="*/ 2147483646 h 37"/>
                <a:gd name="T18" fmla="*/ 2147483646 w 40"/>
                <a:gd name="T19" fmla="*/ 2147483646 h 37"/>
                <a:gd name="T20" fmla="*/ 2147483646 w 40"/>
                <a:gd name="T21" fmla="*/ 2147483646 h 37"/>
                <a:gd name="T22" fmla="*/ 2147483646 w 40"/>
                <a:gd name="T23" fmla="*/ 2147483646 h 37"/>
                <a:gd name="T24" fmla="*/ 2147483646 w 40"/>
                <a:gd name="T25" fmla="*/ 2147483646 h 37"/>
                <a:gd name="T26" fmla="*/ 2147483646 w 40"/>
                <a:gd name="T27" fmla="*/ 2147483646 h 37"/>
                <a:gd name="T28" fmla="*/ 0 w 40"/>
                <a:gd name="T29" fmla="*/ 2147483646 h 37"/>
                <a:gd name="T30" fmla="*/ 2147483646 w 40"/>
                <a:gd name="T31" fmla="*/ 2147483646 h 37"/>
                <a:gd name="T32" fmla="*/ 2147483646 w 40"/>
                <a:gd name="T33" fmla="*/ 2147483646 h 37"/>
                <a:gd name="T34" fmla="*/ 2147483646 w 40"/>
                <a:gd name="T35" fmla="*/ 2147483646 h 37"/>
                <a:gd name="T36" fmla="*/ 2147483646 w 40"/>
                <a:gd name="T37" fmla="*/ 2147483646 h 37"/>
                <a:gd name="T38" fmla="*/ 2147483646 w 40"/>
                <a:gd name="T39" fmla="*/ 0 h 37"/>
                <a:gd name="T40" fmla="*/ 2147483646 w 40"/>
                <a:gd name="T41" fmla="*/ 2147483646 h 37"/>
                <a:gd name="T42" fmla="*/ 2147483646 w 40"/>
                <a:gd name="T43" fmla="*/ 2147483646 h 37"/>
                <a:gd name="T44" fmla="*/ 2147483646 w 40"/>
                <a:gd name="T45" fmla="*/ 2147483646 h 37"/>
                <a:gd name="T46" fmla="*/ 2147483646 w 40"/>
                <a:gd name="T47" fmla="*/ 2147483646 h 37"/>
                <a:gd name="T48" fmla="*/ 2147483646 w 40"/>
                <a:gd name="T49" fmla="*/ 2147483646 h 3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" h="37">
                  <a:moveTo>
                    <a:pt x="38" y="20"/>
                  </a:moveTo>
                  <a:lnTo>
                    <a:pt x="37" y="21"/>
                  </a:lnTo>
                  <a:lnTo>
                    <a:pt x="35" y="26"/>
                  </a:lnTo>
                  <a:lnTo>
                    <a:pt x="32" y="30"/>
                  </a:lnTo>
                  <a:lnTo>
                    <a:pt x="28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4" y="37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1" y="34"/>
                  </a:lnTo>
                  <a:lnTo>
                    <a:pt x="9" y="32"/>
                  </a:lnTo>
                  <a:lnTo>
                    <a:pt x="5" y="28"/>
                  </a:lnTo>
                  <a:lnTo>
                    <a:pt x="2" y="24"/>
                  </a:lnTo>
                  <a:lnTo>
                    <a:pt x="0" y="20"/>
                  </a:lnTo>
                  <a:lnTo>
                    <a:pt x="2" y="17"/>
                  </a:lnTo>
                  <a:lnTo>
                    <a:pt x="6" y="12"/>
                  </a:lnTo>
                  <a:lnTo>
                    <a:pt x="12" y="7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5" y="2"/>
                  </a:lnTo>
                  <a:lnTo>
                    <a:pt x="32" y="4"/>
                  </a:lnTo>
                  <a:lnTo>
                    <a:pt x="37" y="7"/>
                  </a:lnTo>
                  <a:lnTo>
                    <a:pt x="40" y="12"/>
                  </a:lnTo>
                  <a:lnTo>
                    <a:pt x="38" y="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4" name="Freeform 439"/>
            <p:cNvSpPr>
              <a:spLocks/>
            </p:cNvSpPr>
            <p:nvPr/>
          </p:nvSpPr>
          <p:spPr bwMode="auto">
            <a:xfrm flipV="1">
              <a:off x="6194132" y="1436739"/>
              <a:ext cx="164514" cy="246772"/>
            </a:xfrm>
            <a:custGeom>
              <a:avLst/>
              <a:gdLst>
                <a:gd name="T0" fmla="*/ 2147483646 w 201"/>
                <a:gd name="T1" fmla="*/ 2147483646 h 319"/>
                <a:gd name="T2" fmla="*/ 2147483646 w 201"/>
                <a:gd name="T3" fmla="*/ 2147483646 h 319"/>
                <a:gd name="T4" fmla="*/ 2147483646 w 201"/>
                <a:gd name="T5" fmla="*/ 2147483646 h 319"/>
                <a:gd name="T6" fmla="*/ 2147483646 w 201"/>
                <a:gd name="T7" fmla="*/ 2147483646 h 319"/>
                <a:gd name="T8" fmla="*/ 2147483646 w 201"/>
                <a:gd name="T9" fmla="*/ 2147483646 h 319"/>
                <a:gd name="T10" fmla="*/ 2147483646 w 201"/>
                <a:gd name="T11" fmla="*/ 2147483646 h 319"/>
                <a:gd name="T12" fmla="*/ 2147483646 w 201"/>
                <a:gd name="T13" fmla="*/ 2147483646 h 319"/>
                <a:gd name="T14" fmla="*/ 2147483646 w 201"/>
                <a:gd name="T15" fmla="*/ 2147483646 h 319"/>
                <a:gd name="T16" fmla="*/ 2147483646 w 201"/>
                <a:gd name="T17" fmla="*/ 2147483646 h 319"/>
                <a:gd name="T18" fmla="*/ 2147483646 w 201"/>
                <a:gd name="T19" fmla="*/ 2147483646 h 319"/>
                <a:gd name="T20" fmla="*/ 2147483646 w 201"/>
                <a:gd name="T21" fmla="*/ 2147483646 h 319"/>
                <a:gd name="T22" fmla="*/ 2147483646 w 201"/>
                <a:gd name="T23" fmla="*/ 2147483646 h 319"/>
                <a:gd name="T24" fmla="*/ 2147483646 w 201"/>
                <a:gd name="T25" fmla="*/ 2147483646 h 319"/>
                <a:gd name="T26" fmla="*/ 2147483646 w 201"/>
                <a:gd name="T27" fmla="*/ 2147483646 h 319"/>
                <a:gd name="T28" fmla="*/ 2147483646 w 201"/>
                <a:gd name="T29" fmla="*/ 2147483646 h 319"/>
                <a:gd name="T30" fmla="*/ 2147483646 w 201"/>
                <a:gd name="T31" fmla="*/ 2147483646 h 319"/>
                <a:gd name="T32" fmla="*/ 2147483646 w 201"/>
                <a:gd name="T33" fmla="*/ 2147483646 h 319"/>
                <a:gd name="T34" fmla="*/ 2147483646 w 201"/>
                <a:gd name="T35" fmla="*/ 2147483646 h 319"/>
                <a:gd name="T36" fmla="*/ 2147483646 w 201"/>
                <a:gd name="T37" fmla="*/ 2147483646 h 319"/>
                <a:gd name="T38" fmla="*/ 2147483646 w 201"/>
                <a:gd name="T39" fmla="*/ 2147483646 h 319"/>
                <a:gd name="T40" fmla="*/ 2147483646 w 201"/>
                <a:gd name="T41" fmla="*/ 2147483646 h 319"/>
                <a:gd name="T42" fmla="*/ 2147483646 w 201"/>
                <a:gd name="T43" fmla="*/ 2147483646 h 319"/>
                <a:gd name="T44" fmla="*/ 2147483646 w 201"/>
                <a:gd name="T45" fmla="*/ 2147483646 h 319"/>
                <a:gd name="T46" fmla="*/ 2147483646 w 201"/>
                <a:gd name="T47" fmla="*/ 2147483646 h 319"/>
                <a:gd name="T48" fmla="*/ 2147483646 w 201"/>
                <a:gd name="T49" fmla="*/ 2147483646 h 319"/>
                <a:gd name="T50" fmla="*/ 2147483646 w 201"/>
                <a:gd name="T51" fmla="*/ 0 h 319"/>
                <a:gd name="T52" fmla="*/ 2147483646 w 201"/>
                <a:gd name="T53" fmla="*/ 2147483646 h 319"/>
                <a:gd name="T54" fmla="*/ 2147483646 w 201"/>
                <a:gd name="T55" fmla="*/ 2147483646 h 319"/>
                <a:gd name="T56" fmla="*/ 2147483646 w 201"/>
                <a:gd name="T57" fmla="*/ 2147483646 h 319"/>
                <a:gd name="T58" fmla="*/ 2147483646 w 201"/>
                <a:gd name="T59" fmla="*/ 2147483646 h 319"/>
                <a:gd name="T60" fmla="*/ 2147483646 w 201"/>
                <a:gd name="T61" fmla="*/ 2147483646 h 319"/>
                <a:gd name="T62" fmla="*/ 2147483646 w 201"/>
                <a:gd name="T63" fmla="*/ 2147483646 h 319"/>
                <a:gd name="T64" fmla="*/ 2147483646 w 201"/>
                <a:gd name="T65" fmla="*/ 2147483646 h 319"/>
                <a:gd name="T66" fmla="*/ 2147483646 w 201"/>
                <a:gd name="T67" fmla="*/ 2147483646 h 319"/>
                <a:gd name="T68" fmla="*/ 2147483646 w 201"/>
                <a:gd name="T69" fmla="*/ 2147483646 h 319"/>
                <a:gd name="T70" fmla="*/ 2147483646 w 201"/>
                <a:gd name="T71" fmla="*/ 2147483646 h 319"/>
                <a:gd name="T72" fmla="*/ 2147483646 w 201"/>
                <a:gd name="T73" fmla="*/ 2147483646 h 319"/>
                <a:gd name="T74" fmla="*/ 2147483646 w 201"/>
                <a:gd name="T75" fmla="*/ 2147483646 h 319"/>
                <a:gd name="T76" fmla="*/ 2147483646 w 201"/>
                <a:gd name="T77" fmla="*/ 2147483646 h 319"/>
                <a:gd name="T78" fmla="*/ 2147483646 w 201"/>
                <a:gd name="T79" fmla="*/ 2147483646 h 319"/>
                <a:gd name="T80" fmla="*/ 2147483646 w 201"/>
                <a:gd name="T81" fmla="*/ 2147483646 h 319"/>
                <a:gd name="T82" fmla="*/ 2147483646 w 201"/>
                <a:gd name="T83" fmla="*/ 2147483646 h 319"/>
                <a:gd name="T84" fmla="*/ 2147483646 w 201"/>
                <a:gd name="T85" fmla="*/ 2147483646 h 319"/>
                <a:gd name="T86" fmla="*/ 0 w 201"/>
                <a:gd name="T87" fmla="*/ 2147483646 h 319"/>
                <a:gd name="T88" fmla="*/ 2147483646 w 201"/>
                <a:gd name="T89" fmla="*/ 2147483646 h 319"/>
                <a:gd name="T90" fmla="*/ 2147483646 w 201"/>
                <a:gd name="T91" fmla="*/ 2147483646 h 319"/>
                <a:gd name="T92" fmla="*/ 2147483646 w 201"/>
                <a:gd name="T93" fmla="*/ 2147483646 h 319"/>
                <a:gd name="T94" fmla="*/ 2147483646 w 201"/>
                <a:gd name="T95" fmla="*/ 2147483646 h 319"/>
                <a:gd name="T96" fmla="*/ 2147483646 w 201"/>
                <a:gd name="T97" fmla="*/ 2147483646 h 319"/>
                <a:gd name="T98" fmla="*/ 2147483646 w 201"/>
                <a:gd name="T99" fmla="*/ 2147483646 h 319"/>
                <a:gd name="T100" fmla="*/ 2147483646 w 201"/>
                <a:gd name="T101" fmla="*/ 2147483646 h 319"/>
                <a:gd name="T102" fmla="*/ 2147483646 w 201"/>
                <a:gd name="T103" fmla="*/ 2147483646 h 319"/>
                <a:gd name="T104" fmla="*/ 2147483646 w 201"/>
                <a:gd name="T105" fmla="*/ 2147483646 h 319"/>
                <a:gd name="T106" fmla="*/ 2147483646 w 201"/>
                <a:gd name="T107" fmla="*/ 2147483646 h 319"/>
                <a:gd name="T108" fmla="*/ 2147483646 w 201"/>
                <a:gd name="T109" fmla="*/ 2147483646 h 319"/>
                <a:gd name="T110" fmla="*/ 2147483646 w 201"/>
                <a:gd name="T111" fmla="*/ 2147483646 h 31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01" h="319">
                  <a:moveTo>
                    <a:pt x="84" y="267"/>
                  </a:moveTo>
                  <a:lnTo>
                    <a:pt x="88" y="270"/>
                  </a:lnTo>
                  <a:lnTo>
                    <a:pt x="93" y="277"/>
                  </a:lnTo>
                  <a:lnTo>
                    <a:pt x="97" y="283"/>
                  </a:lnTo>
                  <a:lnTo>
                    <a:pt x="95" y="290"/>
                  </a:lnTo>
                  <a:lnTo>
                    <a:pt x="88" y="294"/>
                  </a:lnTo>
                  <a:lnTo>
                    <a:pt x="82" y="296"/>
                  </a:lnTo>
                  <a:lnTo>
                    <a:pt x="78" y="301"/>
                  </a:lnTo>
                  <a:lnTo>
                    <a:pt x="80" y="308"/>
                  </a:lnTo>
                  <a:lnTo>
                    <a:pt x="82" y="315"/>
                  </a:lnTo>
                  <a:lnTo>
                    <a:pt x="85" y="318"/>
                  </a:lnTo>
                  <a:lnTo>
                    <a:pt x="92" y="319"/>
                  </a:lnTo>
                  <a:lnTo>
                    <a:pt x="104" y="319"/>
                  </a:lnTo>
                  <a:lnTo>
                    <a:pt x="116" y="319"/>
                  </a:lnTo>
                  <a:lnTo>
                    <a:pt x="123" y="318"/>
                  </a:lnTo>
                  <a:lnTo>
                    <a:pt x="129" y="316"/>
                  </a:lnTo>
                  <a:lnTo>
                    <a:pt x="136" y="312"/>
                  </a:lnTo>
                  <a:lnTo>
                    <a:pt x="144" y="309"/>
                  </a:lnTo>
                  <a:lnTo>
                    <a:pt x="151" y="305"/>
                  </a:lnTo>
                  <a:lnTo>
                    <a:pt x="158" y="304"/>
                  </a:lnTo>
                  <a:lnTo>
                    <a:pt x="164" y="304"/>
                  </a:lnTo>
                  <a:lnTo>
                    <a:pt x="171" y="306"/>
                  </a:lnTo>
                  <a:lnTo>
                    <a:pt x="176" y="306"/>
                  </a:lnTo>
                  <a:lnTo>
                    <a:pt x="182" y="305"/>
                  </a:lnTo>
                  <a:lnTo>
                    <a:pt x="187" y="300"/>
                  </a:lnTo>
                  <a:lnTo>
                    <a:pt x="191" y="294"/>
                  </a:lnTo>
                  <a:lnTo>
                    <a:pt x="197" y="289"/>
                  </a:lnTo>
                  <a:lnTo>
                    <a:pt x="198" y="285"/>
                  </a:lnTo>
                  <a:lnTo>
                    <a:pt x="191" y="279"/>
                  </a:lnTo>
                  <a:lnTo>
                    <a:pt x="180" y="273"/>
                  </a:lnTo>
                  <a:lnTo>
                    <a:pt x="173" y="270"/>
                  </a:lnTo>
                  <a:lnTo>
                    <a:pt x="169" y="266"/>
                  </a:lnTo>
                  <a:lnTo>
                    <a:pt x="172" y="263"/>
                  </a:lnTo>
                  <a:lnTo>
                    <a:pt x="177" y="259"/>
                  </a:lnTo>
                  <a:lnTo>
                    <a:pt x="181" y="256"/>
                  </a:lnTo>
                  <a:lnTo>
                    <a:pt x="182" y="251"/>
                  </a:lnTo>
                  <a:lnTo>
                    <a:pt x="182" y="244"/>
                  </a:lnTo>
                  <a:lnTo>
                    <a:pt x="180" y="238"/>
                  </a:lnTo>
                  <a:lnTo>
                    <a:pt x="179" y="235"/>
                  </a:lnTo>
                  <a:lnTo>
                    <a:pt x="179" y="232"/>
                  </a:lnTo>
                  <a:lnTo>
                    <a:pt x="182" y="227"/>
                  </a:lnTo>
                  <a:lnTo>
                    <a:pt x="188" y="219"/>
                  </a:lnTo>
                  <a:lnTo>
                    <a:pt x="195" y="209"/>
                  </a:lnTo>
                  <a:lnTo>
                    <a:pt x="197" y="197"/>
                  </a:lnTo>
                  <a:lnTo>
                    <a:pt x="190" y="187"/>
                  </a:lnTo>
                  <a:lnTo>
                    <a:pt x="177" y="179"/>
                  </a:lnTo>
                  <a:lnTo>
                    <a:pt x="168" y="173"/>
                  </a:lnTo>
                  <a:lnTo>
                    <a:pt x="165" y="168"/>
                  </a:lnTo>
                  <a:lnTo>
                    <a:pt x="168" y="162"/>
                  </a:lnTo>
                  <a:lnTo>
                    <a:pt x="177" y="156"/>
                  </a:lnTo>
                  <a:lnTo>
                    <a:pt x="188" y="149"/>
                  </a:lnTo>
                  <a:lnTo>
                    <a:pt x="195" y="139"/>
                  </a:lnTo>
                  <a:lnTo>
                    <a:pt x="195" y="130"/>
                  </a:lnTo>
                  <a:lnTo>
                    <a:pt x="192" y="120"/>
                  </a:lnTo>
                  <a:lnTo>
                    <a:pt x="194" y="109"/>
                  </a:lnTo>
                  <a:lnTo>
                    <a:pt x="195" y="100"/>
                  </a:lnTo>
                  <a:lnTo>
                    <a:pt x="196" y="90"/>
                  </a:lnTo>
                  <a:lnTo>
                    <a:pt x="197" y="77"/>
                  </a:lnTo>
                  <a:lnTo>
                    <a:pt x="199" y="65"/>
                  </a:lnTo>
                  <a:lnTo>
                    <a:pt x="201" y="55"/>
                  </a:lnTo>
                  <a:lnTo>
                    <a:pt x="196" y="52"/>
                  </a:lnTo>
                  <a:lnTo>
                    <a:pt x="189" y="54"/>
                  </a:lnTo>
                  <a:lnTo>
                    <a:pt x="183" y="54"/>
                  </a:lnTo>
                  <a:lnTo>
                    <a:pt x="183" y="51"/>
                  </a:lnTo>
                  <a:lnTo>
                    <a:pt x="190" y="40"/>
                  </a:lnTo>
                  <a:lnTo>
                    <a:pt x="197" y="29"/>
                  </a:lnTo>
                  <a:lnTo>
                    <a:pt x="199" y="18"/>
                  </a:lnTo>
                  <a:lnTo>
                    <a:pt x="198" y="10"/>
                  </a:lnTo>
                  <a:lnTo>
                    <a:pt x="194" y="6"/>
                  </a:lnTo>
                  <a:lnTo>
                    <a:pt x="192" y="5"/>
                  </a:lnTo>
                  <a:lnTo>
                    <a:pt x="190" y="5"/>
                  </a:lnTo>
                  <a:lnTo>
                    <a:pt x="189" y="5"/>
                  </a:lnTo>
                  <a:lnTo>
                    <a:pt x="187" y="5"/>
                  </a:lnTo>
                  <a:lnTo>
                    <a:pt x="179" y="6"/>
                  </a:lnTo>
                  <a:lnTo>
                    <a:pt x="173" y="3"/>
                  </a:lnTo>
                  <a:lnTo>
                    <a:pt x="168" y="1"/>
                  </a:lnTo>
                  <a:lnTo>
                    <a:pt x="164" y="0"/>
                  </a:lnTo>
                  <a:lnTo>
                    <a:pt x="163" y="0"/>
                  </a:lnTo>
                  <a:lnTo>
                    <a:pt x="161" y="0"/>
                  </a:lnTo>
                  <a:lnTo>
                    <a:pt x="160" y="1"/>
                  </a:lnTo>
                  <a:lnTo>
                    <a:pt x="159" y="2"/>
                  </a:lnTo>
                  <a:lnTo>
                    <a:pt x="156" y="5"/>
                  </a:lnTo>
                  <a:lnTo>
                    <a:pt x="151" y="6"/>
                  </a:lnTo>
                  <a:lnTo>
                    <a:pt x="145" y="6"/>
                  </a:lnTo>
                  <a:lnTo>
                    <a:pt x="139" y="7"/>
                  </a:lnTo>
                  <a:lnTo>
                    <a:pt x="135" y="8"/>
                  </a:lnTo>
                  <a:lnTo>
                    <a:pt x="129" y="9"/>
                  </a:lnTo>
                  <a:lnTo>
                    <a:pt x="126" y="10"/>
                  </a:lnTo>
                  <a:lnTo>
                    <a:pt x="123" y="14"/>
                  </a:lnTo>
                  <a:lnTo>
                    <a:pt x="121" y="17"/>
                  </a:lnTo>
                  <a:lnTo>
                    <a:pt x="119" y="18"/>
                  </a:lnTo>
                  <a:lnTo>
                    <a:pt x="115" y="18"/>
                  </a:lnTo>
                  <a:lnTo>
                    <a:pt x="108" y="20"/>
                  </a:lnTo>
                  <a:lnTo>
                    <a:pt x="100" y="23"/>
                  </a:lnTo>
                  <a:lnTo>
                    <a:pt x="93" y="26"/>
                  </a:lnTo>
                  <a:lnTo>
                    <a:pt x="87" y="31"/>
                  </a:lnTo>
                  <a:lnTo>
                    <a:pt x="82" y="39"/>
                  </a:lnTo>
                  <a:lnTo>
                    <a:pt x="80" y="47"/>
                  </a:lnTo>
                  <a:lnTo>
                    <a:pt x="81" y="54"/>
                  </a:lnTo>
                  <a:lnTo>
                    <a:pt x="81" y="59"/>
                  </a:lnTo>
                  <a:lnTo>
                    <a:pt x="80" y="60"/>
                  </a:lnTo>
                  <a:lnTo>
                    <a:pt x="74" y="61"/>
                  </a:lnTo>
                  <a:lnTo>
                    <a:pt x="67" y="62"/>
                  </a:lnTo>
                  <a:lnTo>
                    <a:pt x="60" y="66"/>
                  </a:lnTo>
                  <a:lnTo>
                    <a:pt x="59" y="70"/>
                  </a:lnTo>
                  <a:lnTo>
                    <a:pt x="57" y="74"/>
                  </a:lnTo>
                  <a:lnTo>
                    <a:pt x="52" y="77"/>
                  </a:lnTo>
                  <a:lnTo>
                    <a:pt x="46" y="81"/>
                  </a:lnTo>
                  <a:lnTo>
                    <a:pt x="43" y="84"/>
                  </a:lnTo>
                  <a:lnTo>
                    <a:pt x="40" y="89"/>
                  </a:lnTo>
                  <a:lnTo>
                    <a:pt x="37" y="93"/>
                  </a:lnTo>
                  <a:lnTo>
                    <a:pt x="35" y="99"/>
                  </a:lnTo>
                  <a:lnTo>
                    <a:pt x="38" y="107"/>
                  </a:lnTo>
                  <a:lnTo>
                    <a:pt x="44" y="115"/>
                  </a:lnTo>
                  <a:lnTo>
                    <a:pt x="47" y="122"/>
                  </a:lnTo>
                  <a:lnTo>
                    <a:pt x="49" y="128"/>
                  </a:lnTo>
                  <a:lnTo>
                    <a:pt x="47" y="132"/>
                  </a:lnTo>
                  <a:lnTo>
                    <a:pt x="45" y="138"/>
                  </a:lnTo>
                  <a:lnTo>
                    <a:pt x="44" y="143"/>
                  </a:lnTo>
                  <a:lnTo>
                    <a:pt x="43" y="143"/>
                  </a:lnTo>
                  <a:lnTo>
                    <a:pt x="38" y="136"/>
                  </a:lnTo>
                  <a:lnTo>
                    <a:pt x="34" y="126"/>
                  </a:lnTo>
                  <a:lnTo>
                    <a:pt x="31" y="118"/>
                  </a:lnTo>
                  <a:lnTo>
                    <a:pt x="28" y="113"/>
                  </a:lnTo>
                  <a:lnTo>
                    <a:pt x="24" y="114"/>
                  </a:lnTo>
                  <a:lnTo>
                    <a:pt x="21" y="118"/>
                  </a:lnTo>
                  <a:lnTo>
                    <a:pt x="16" y="123"/>
                  </a:lnTo>
                  <a:lnTo>
                    <a:pt x="12" y="128"/>
                  </a:lnTo>
                  <a:lnTo>
                    <a:pt x="9" y="132"/>
                  </a:lnTo>
                  <a:lnTo>
                    <a:pt x="7" y="141"/>
                  </a:lnTo>
                  <a:lnTo>
                    <a:pt x="4" y="153"/>
                  </a:lnTo>
                  <a:lnTo>
                    <a:pt x="0" y="166"/>
                  </a:lnTo>
                  <a:lnTo>
                    <a:pt x="0" y="176"/>
                  </a:lnTo>
                  <a:lnTo>
                    <a:pt x="1" y="184"/>
                  </a:lnTo>
                  <a:lnTo>
                    <a:pt x="2" y="190"/>
                  </a:lnTo>
                  <a:lnTo>
                    <a:pt x="6" y="195"/>
                  </a:lnTo>
                  <a:lnTo>
                    <a:pt x="12" y="198"/>
                  </a:lnTo>
                  <a:lnTo>
                    <a:pt x="19" y="199"/>
                  </a:lnTo>
                  <a:lnTo>
                    <a:pt x="23" y="200"/>
                  </a:lnTo>
                  <a:lnTo>
                    <a:pt x="27" y="200"/>
                  </a:lnTo>
                  <a:lnTo>
                    <a:pt x="30" y="199"/>
                  </a:lnTo>
                  <a:lnTo>
                    <a:pt x="31" y="200"/>
                  </a:lnTo>
                  <a:lnTo>
                    <a:pt x="30" y="205"/>
                  </a:lnTo>
                  <a:lnTo>
                    <a:pt x="28" y="211"/>
                  </a:lnTo>
                  <a:lnTo>
                    <a:pt x="24" y="215"/>
                  </a:lnTo>
                  <a:lnTo>
                    <a:pt x="23" y="219"/>
                  </a:lnTo>
                  <a:lnTo>
                    <a:pt x="24" y="224"/>
                  </a:lnTo>
                  <a:lnTo>
                    <a:pt x="28" y="229"/>
                  </a:lnTo>
                  <a:lnTo>
                    <a:pt x="31" y="234"/>
                  </a:lnTo>
                  <a:lnTo>
                    <a:pt x="36" y="238"/>
                  </a:lnTo>
                  <a:lnTo>
                    <a:pt x="44" y="245"/>
                  </a:lnTo>
                  <a:lnTo>
                    <a:pt x="54" y="248"/>
                  </a:lnTo>
                  <a:lnTo>
                    <a:pt x="63" y="244"/>
                  </a:lnTo>
                  <a:lnTo>
                    <a:pt x="70" y="237"/>
                  </a:lnTo>
                  <a:lnTo>
                    <a:pt x="75" y="232"/>
                  </a:lnTo>
                  <a:lnTo>
                    <a:pt x="77" y="229"/>
                  </a:lnTo>
                  <a:lnTo>
                    <a:pt x="82" y="230"/>
                  </a:lnTo>
                  <a:lnTo>
                    <a:pt x="88" y="234"/>
                  </a:lnTo>
                  <a:lnTo>
                    <a:pt x="96" y="240"/>
                  </a:lnTo>
                  <a:lnTo>
                    <a:pt x="104" y="247"/>
                  </a:lnTo>
                  <a:lnTo>
                    <a:pt x="111" y="256"/>
                  </a:lnTo>
                  <a:lnTo>
                    <a:pt x="113" y="263"/>
                  </a:lnTo>
                  <a:lnTo>
                    <a:pt x="113" y="264"/>
                  </a:lnTo>
                  <a:lnTo>
                    <a:pt x="110" y="262"/>
                  </a:lnTo>
                  <a:lnTo>
                    <a:pt x="103" y="256"/>
                  </a:lnTo>
                  <a:lnTo>
                    <a:pt x="93" y="252"/>
                  </a:lnTo>
                  <a:lnTo>
                    <a:pt x="85" y="252"/>
                  </a:lnTo>
                  <a:lnTo>
                    <a:pt x="82" y="258"/>
                  </a:lnTo>
                  <a:lnTo>
                    <a:pt x="84" y="26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5" name="Freeform 440"/>
            <p:cNvSpPr>
              <a:spLocks/>
            </p:cNvSpPr>
            <p:nvPr/>
          </p:nvSpPr>
          <p:spPr bwMode="auto">
            <a:xfrm>
              <a:off x="6197760" y="1641171"/>
              <a:ext cx="27823" cy="13307"/>
            </a:xfrm>
            <a:custGeom>
              <a:avLst/>
              <a:gdLst>
                <a:gd name="T0" fmla="*/ 2147483646 w 34"/>
                <a:gd name="T1" fmla="*/ 0 h 18"/>
                <a:gd name="T2" fmla="*/ 2147483646 w 34"/>
                <a:gd name="T3" fmla="*/ 2147483646 h 18"/>
                <a:gd name="T4" fmla="*/ 2147483646 w 34"/>
                <a:gd name="T5" fmla="*/ 2147483646 h 18"/>
                <a:gd name="T6" fmla="*/ 2147483646 w 34"/>
                <a:gd name="T7" fmla="*/ 2147483646 h 18"/>
                <a:gd name="T8" fmla="*/ 2147483646 w 34"/>
                <a:gd name="T9" fmla="*/ 2147483646 h 18"/>
                <a:gd name="T10" fmla="*/ 2147483646 w 34"/>
                <a:gd name="T11" fmla="*/ 2147483646 h 18"/>
                <a:gd name="T12" fmla="*/ 2147483646 w 34"/>
                <a:gd name="T13" fmla="*/ 2147483646 h 18"/>
                <a:gd name="T14" fmla="*/ 2147483646 w 34"/>
                <a:gd name="T15" fmla="*/ 2147483646 h 18"/>
                <a:gd name="T16" fmla="*/ 2147483646 w 34"/>
                <a:gd name="T17" fmla="*/ 2147483646 h 18"/>
                <a:gd name="T18" fmla="*/ 2147483646 w 34"/>
                <a:gd name="T19" fmla="*/ 2147483646 h 18"/>
                <a:gd name="T20" fmla="*/ 0 w 34"/>
                <a:gd name="T21" fmla="*/ 2147483646 h 18"/>
                <a:gd name="T22" fmla="*/ 0 w 34"/>
                <a:gd name="T23" fmla="*/ 2147483646 h 18"/>
                <a:gd name="T24" fmla="*/ 2147483646 w 34"/>
                <a:gd name="T25" fmla="*/ 2147483646 h 18"/>
                <a:gd name="T26" fmla="*/ 2147483646 w 34"/>
                <a:gd name="T27" fmla="*/ 2147483646 h 18"/>
                <a:gd name="T28" fmla="*/ 2147483646 w 34"/>
                <a:gd name="T29" fmla="*/ 2147483646 h 18"/>
                <a:gd name="T30" fmla="*/ 2147483646 w 34"/>
                <a:gd name="T31" fmla="*/ 2147483646 h 18"/>
                <a:gd name="T32" fmla="*/ 2147483646 w 34"/>
                <a:gd name="T33" fmla="*/ 0 h 1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4" h="18">
                  <a:moveTo>
                    <a:pt x="31" y="0"/>
                  </a:moveTo>
                  <a:lnTo>
                    <a:pt x="32" y="1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0" y="10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19" y="18"/>
                  </a:lnTo>
                  <a:lnTo>
                    <a:pt x="12" y="18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7"/>
                  </a:lnTo>
                  <a:lnTo>
                    <a:pt x="14" y="4"/>
                  </a:lnTo>
                  <a:lnTo>
                    <a:pt x="22" y="2"/>
                  </a:lnTo>
                  <a:lnTo>
                    <a:pt x="29" y="1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6" name="Freeform 441"/>
            <p:cNvSpPr>
              <a:spLocks/>
            </p:cNvSpPr>
            <p:nvPr/>
          </p:nvSpPr>
          <p:spPr bwMode="auto">
            <a:xfrm>
              <a:off x="6183244" y="1606092"/>
              <a:ext cx="25403" cy="36290"/>
            </a:xfrm>
            <a:custGeom>
              <a:avLst/>
              <a:gdLst>
                <a:gd name="T0" fmla="*/ 2147483646 w 34"/>
                <a:gd name="T1" fmla="*/ 2147483646 h 46"/>
                <a:gd name="T2" fmla="*/ 2147483646 w 34"/>
                <a:gd name="T3" fmla="*/ 2147483646 h 46"/>
                <a:gd name="T4" fmla="*/ 2147483646 w 34"/>
                <a:gd name="T5" fmla="*/ 2147483646 h 46"/>
                <a:gd name="T6" fmla="*/ 2147483646 w 34"/>
                <a:gd name="T7" fmla="*/ 0 h 46"/>
                <a:gd name="T8" fmla="*/ 2147483646 w 34"/>
                <a:gd name="T9" fmla="*/ 0 h 46"/>
                <a:gd name="T10" fmla="*/ 2147483646 w 34"/>
                <a:gd name="T11" fmla="*/ 2147483646 h 46"/>
                <a:gd name="T12" fmla="*/ 0 w 34"/>
                <a:gd name="T13" fmla="*/ 2147483646 h 46"/>
                <a:gd name="T14" fmla="*/ 2147483646 w 34"/>
                <a:gd name="T15" fmla="*/ 2147483646 h 46"/>
                <a:gd name="T16" fmla="*/ 2147483646 w 34"/>
                <a:gd name="T17" fmla="*/ 2147483646 h 46"/>
                <a:gd name="T18" fmla="*/ 2147483646 w 34"/>
                <a:gd name="T19" fmla="*/ 2147483646 h 46"/>
                <a:gd name="T20" fmla="*/ 2147483646 w 34"/>
                <a:gd name="T21" fmla="*/ 2147483646 h 46"/>
                <a:gd name="T22" fmla="*/ 2147483646 w 34"/>
                <a:gd name="T23" fmla="*/ 2147483646 h 46"/>
                <a:gd name="T24" fmla="*/ 2147483646 w 34"/>
                <a:gd name="T25" fmla="*/ 2147483646 h 46"/>
                <a:gd name="T26" fmla="*/ 2147483646 w 34"/>
                <a:gd name="T27" fmla="*/ 2147483646 h 46"/>
                <a:gd name="T28" fmla="*/ 2147483646 w 34"/>
                <a:gd name="T29" fmla="*/ 2147483646 h 46"/>
                <a:gd name="T30" fmla="*/ 2147483646 w 34"/>
                <a:gd name="T31" fmla="*/ 2147483646 h 46"/>
                <a:gd name="T32" fmla="*/ 2147483646 w 34"/>
                <a:gd name="T33" fmla="*/ 2147483646 h 46"/>
                <a:gd name="T34" fmla="*/ 2147483646 w 34"/>
                <a:gd name="T35" fmla="*/ 2147483646 h 46"/>
                <a:gd name="T36" fmla="*/ 2147483646 w 34"/>
                <a:gd name="T37" fmla="*/ 2147483646 h 46"/>
                <a:gd name="T38" fmla="*/ 2147483646 w 34"/>
                <a:gd name="T39" fmla="*/ 2147483646 h 46"/>
                <a:gd name="T40" fmla="*/ 2147483646 w 34"/>
                <a:gd name="T41" fmla="*/ 2147483646 h 46"/>
                <a:gd name="T42" fmla="*/ 2147483646 w 34"/>
                <a:gd name="T43" fmla="*/ 2147483646 h 46"/>
                <a:gd name="T44" fmla="*/ 2147483646 w 34"/>
                <a:gd name="T45" fmla="*/ 2147483646 h 46"/>
                <a:gd name="T46" fmla="*/ 2147483646 w 34"/>
                <a:gd name="T47" fmla="*/ 2147483646 h 46"/>
                <a:gd name="T48" fmla="*/ 2147483646 w 34"/>
                <a:gd name="T49" fmla="*/ 2147483646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4" h="46">
                  <a:moveTo>
                    <a:pt x="22" y="14"/>
                  </a:moveTo>
                  <a:lnTo>
                    <a:pt x="20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3" y="0"/>
                  </a:lnTo>
                  <a:lnTo>
                    <a:pt x="1" y="5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1" y="20"/>
                  </a:lnTo>
                  <a:lnTo>
                    <a:pt x="3" y="27"/>
                  </a:lnTo>
                  <a:lnTo>
                    <a:pt x="4" y="36"/>
                  </a:lnTo>
                  <a:lnTo>
                    <a:pt x="7" y="43"/>
                  </a:lnTo>
                  <a:lnTo>
                    <a:pt x="11" y="46"/>
                  </a:lnTo>
                  <a:lnTo>
                    <a:pt x="16" y="46"/>
                  </a:lnTo>
                  <a:lnTo>
                    <a:pt x="21" y="44"/>
                  </a:lnTo>
                  <a:lnTo>
                    <a:pt x="26" y="42"/>
                  </a:lnTo>
                  <a:lnTo>
                    <a:pt x="29" y="38"/>
                  </a:lnTo>
                  <a:lnTo>
                    <a:pt x="31" y="33"/>
                  </a:lnTo>
                  <a:lnTo>
                    <a:pt x="34" y="30"/>
                  </a:lnTo>
                  <a:lnTo>
                    <a:pt x="34" y="27"/>
                  </a:lnTo>
                  <a:lnTo>
                    <a:pt x="30" y="22"/>
                  </a:lnTo>
                  <a:lnTo>
                    <a:pt x="26" y="17"/>
                  </a:lnTo>
                  <a:lnTo>
                    <a:pt x="23" y="15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7" name="Freeform 442"/>
            <p:cNvSpPr>
              <a:spLocks/>
            </p:cNvSpPr>
            <p:nvPr/>
          </p:nvSpPr>
          <p:spPr bwMode="auto">
            <a:xfrm>
              <a:off x="6132438" y="1589156"/>
              <a:ext cx="45967" cy="52015"/>
            </a:xfrm>
            <a:custGeom>
              <a:avLst/>
              <a:gdLst>
                <a:gd name="T0" fmla="*/ 2147483646 w 58"/>
                <a:gd name="T1" fmla="*/ 2147483646 h 67"/>
                <a:gd name="T2" fmla="*/ 2147483646 w 58"/>
                <a:gd name="T3" fmla="*/ 2147483646 h 67"/>
                <a:gd name="T4" fmla="*/ 2147483646 w 58"/>
                <a:gd name="T5" fmla="*/ 2147483646 h 67"/>
                <a:gd name="T6" fmla="*/ 2147483646 w 58"/>
                <a:gd name="T7" fmla="*/ 2147483646 h 67"/>
                <a:gd name="T8" fmla="*/ 2147483646 w 58"/>
                <a:gd name="T9" fmla="*/ 2147483646 h 67"/>
                <a:gd name="T10" fmla="*/ 2147483646 w 58"/>
                <a:gd name="T11" fmla="*/ 2147483646 h 67"/>
                <a:gd name="T12" fmla="*/ 2147483646 w 58"/>
                <a:gd name="T13" fmla="*/ 2147483646 h 67"/>
                <a:gd name="T14" fmla="*/ 2147483646 w 58"/>
                <a:gd name="T15" fmla="*/ 2147483646 h 67"/>
                <a:gd name="T16" fmla="*/ 2147483646 w 58"/>
                <a:gd name="T17" fmla="*/ 2147483646 h 67"/>
                <a:gd name="T18" fmla="*/ 2147483646 w 58"/>
                <a:gd name="T19" fmla="*/ 2147483646 h 67"/>
                <a:gd name="T20" fmla="*/ 2147483646 w 58"/>
                <a:gd name="T21" fmla="*/ 2147483646 h 67"/>
                <a:gd name="T22" fmla="*/ 2147483646 w 58"/>
                <a:gd name="T23" fmla="*/ 2147483646 h 67"/>
                <a:gd name="T24" fmla="*/ 2147483646 w 58"/>
                <a:gd name="T25" fmla="*/ 2147483646 h 67"/>
                <a:gd name="T26" fmla="*/ 2147483646 w 58"/>
                <a:gd name="T27" fmla="*/ 2147483646 h 67"/>
                <a:gd name="T28" fmla="*/ 2147483646 w 58"/>
                <a:gd name="T29" fmla="*/ 2147483646 h 67"/>
                <a:gd name="T30" fmla="*/ 2147483646 w 58"/>
                <a:gd name="T31" fmla="*/ 2147483646 h 67"/>
                <a:gd name="T32" fmla="*/ 2147483646 w 58"/>
                <a:gd name="T33" fmla="*/ 2147483646 h 67"/>
                <a:gd name="T34" fmla="*/ 2147483646 w 58"/>
                <a:gd name="T35" fmla="*/ 2147483646 h 67"/>
                <a:gd name="T36" fmla="*/ 2147483646 w 58"/>
                <a:gd name="T37" fmla="*/ 2147483646 h 67"/>
                <a:gd name="T38" fmla="*/ 2147483646 w 58"/>
                <a:gd name="T39" fmla="*/ 2147483646 h 67"/>
                <a:gd name="T40" fmla="*/ 2147483646 w 58"/>
                <a:gd name="T41" fmla="*/ 2147483646 h 67"/>
                <a:gd name="T42" fmla="*/ 2147483646 w 58"/>
                <a:gd name="T43" fmla="*/ 2147483646 h 67"/>
                <a:gd name="T44" fmla="*/ 2147483646 w 58"/>
                <a:gd name="T45" fmla="*/ 2147483646 h 67"/>
                <a:gd name="T46" fmla="*/ 0 w 58"/>
                <a:gd name="T47" fmla="*/ 2147483646 h 67"/>
                <a:gd name="T48" fmla="*/ 2147483646 w 58"/>
                <a:gd name="T49" fmla="*/ 0 h 67"/>
                <a:gd name="T50" fmla="*/ 2147483646 w 58"/>
                <a:gd name="T51" fmla="*/ 0 h 67"/>
                <a:gd name="T52" fmla="*/ 2147483646 w 58"/>
                <a:gd name="T53" fmla="*/ 0 h 67"/>
                <a:gd name="T54" fmla="*/ 2147483646 w 58"/>
                <a:gd name="T55" fmla="*/ 2147483646 h 67"/>
                <a:gd name="T56" fmla="*/ 2147483646 w 58"/>
                <a:gd name="T57" fmla="*/ 2147483646 h 67"/>
                <a:gd name="T58" fmla="*/ 2147483646 w 58"/>
                <a:gd name="T59" fmla="*/ 2147483646 h 67"/>
                <a:gd name="T60" fmla="*/ 2147483646 w 58"/>
                <a:gd name="T61" fmla="*/ 2147483646 h 67"/>
                <a:gd name="T62" fmla="*/ 2147483646 w 58"/>
                <a:gd name="T63" fmla="*/ 2147483646 h 67"/>
                <a:gd name="T64" fmla="*/ 2147483646 w 58"/>
                <a:gd name="T65" fmla="*/ 2147483646 h 67"/>
                <a:gd name="T66" fmla="*/ 2147483646 w 58"/>
                <a:gd name="T67" fmla="*/ 2147483646 h 67"/>
                <a:gd name="T68" fmla="*/ 2147483646 w 58"/>
                <a:gd name="T69" fmla="*/ 2147483646 h 67"/>
                <a:gd name="T70" fmla="*/ 2147483646 w 58"/>
                <a:gd name="T71" fmla="*/ 2147483646 h 67"/>
                <a:gd name="T72" fmla="*/ 2147483646 w 58"/>
                <a:gd name="T73" fmla="*/ 2147483646 h 6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" h="67">
                  <a:moveTo>
                    <a:pt x="53" y="34"/>
                  </a:moveTo>
                  <a:lnTo>
                    <a:pt x="54" y="37"/>
                  </a:lnTo>
                  <a:lnTo>
                    <a:pt x="57" y="44"/>
                  </a:lnTo>
                  <a:lnTo>
                    <a:pt x="58" y="53"/>
                  </a:lnTo>
                  <a:lnTo>
                    <a:pt x="57" y="60"/>
                  </a:lnTo>
                  <a:lnTo>
                    <a:pt x="54" y="64"/>
                  </a:lnTo>
                  <a:lnTo>
                    <a:pt x="52" y="66"/>
                  </a:lnTo>
                  <a:lnTo>
                    <a:pt x="48" y="67"/>
                  </a:lnTo>
                  <a:lnTo>
                    <a:pt x="44" y="65"/>
                  </a:lnTo>
                  <a:lnTo>
                    <a:pt x="39" y="62"/>
                  </a:lnTo>
                  <a:lnTo>
                    <a:pt x="35" y="60"/>
                  </a:lnTo>
                  <a:lnTo>
                    <a:pt x="32" y="58"/>
                  </a:lnTo>
                  <a:lnTo>
                    <a:pt x="29" y="53"/>
                  </a:lnTo>
                  <a:lnTo>
                    <a:pt x="24" y="50"/>
                  </a:lnTo>
                  <a:lnTo>
                    <a:pt x="17" y="49"/>
                  </a:lnTo>
                  <a:lnTo>
                    <a:pt x="12" y="47"/>
                  </a:lnTo>
                  <a:lnTo>
                    <a:pt x="8" y="42"/>
                  </a:lnTo>
                  <a:lnTo>
                    <a:pt x="9" y="37"/>
                  </a:lnTo>
                  <a:lnTo>
                    <a:pt x="13" y="37"/>
                  </a:lnTo>
                  <a:lnTo>
                    <a:pt x="15" y="36"/>
                  </a:lnTo>
                  <a:lnTo>
                    <a:pt x="13" y="30"/>
                  </a:lnTo>
                  <a:lnTo>
                    <a:pt x="7" y="20"/>
                  </a:lnTo>
                  <a:lnTo>
                    <a:pt x="2" y="11"/>
                  </a:lnTo>
                  <a:lnTo>
                    <a:pt x="0" y="4"/>
                  </a:lnTo>
                  <a:lnTo>
                    <a:pt x="4" y="0"/>
                  </a:lnTo>
                  <a:lnTo>
                    <a:pt x="9" y="0"/>
                  </a:lnTo>
                  <a:lnTo>
                    <a:pt x="14" y="0"/>
                  </a:lnTo>
                  <a:lnTo>
                    <a:pt x="19" y="2"/>
                  </a:lnTo>
                  <a:lnTo>
                    <a:pt x="23" y="8"/>
                  </a:lnTo>
                  <a:lnTo>
                    <a:pt x="28" y="13"/>
                  </a:lnTo>
                  <a:lnTo>
                    <a:pt x="34" y="15"/>
                  </a:lnTo>
                  <a:lnTo>
                    <a:pt x="38" y="16"/>
                  </a:lnTo>
                  <a:lnTo>
                    <a:pt x="40" y="19"/>
                  </a:lnTo>
                  <a:lnTo>
                    <a:pt x="43" y="24"/>
                  </a:lnTo>
                  <a:lnTo>
                    <a:pt x="47" y="29"/>
                  </a:lnTo>
                  <a:lnTo>
                    <a:pt x="51" y="32"/>
                  </a:lnTo>
                  <a:lnTo>
                    <a:pt x="53" y="3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8" name="Freeform 443"/>
            <p:cNvSpPr>
              <a:spLocks/>
            </p:cNvSpPr>
            <p:nvPr/>
          </p:nvSpPr>
          <p:spPr bwMode="auto">
            <a:xfrm>
              <a:off x="5947360" y="1777864"/>
              <a:ext cx="205643" cy="179030"/>
            </a:xfrm>
            <a:custGeom>
              <a:avLst/>
              <a:gdLst>
                <a:gd name="T0" fmla="*/ 2147483646 w 249"/>
                <a:gd name="T1" fmla="*/ 2147483646 h 231"/>
                <a:gd name="T2" fmla="*/ 2147483646 w 249"/>
                <a:gd name="T3" fmla="*/ 2147483646 h 231"/>
                <a:gd name="T4" fmla="*/ 2147483646 w 249"/>
                <a:gd name="T5" fmla="*/ 2147483646 h 231"/>
                <a:gd name="T6" fmla="*/ 2147483646 w 249"/>
                <a:gd name="T7" fmla="*/ 2147483646 h 231"/>
                <a:gd name="T8" fmla="*/ 2147483646 w 249"/>
                <a:gd name="T9" fmla="*/ 2147483646 h 231"/>
                <a:gd name="T10" fmla="*/ 2147483646 w 249"/>
                <a:gd name="T11" fmla="*/ 2147483646 h 231"/>
                <a:gd name="T12" fmla="*/ 2147483646 w 249"/>
                <a:gd name="T13" fmla="*/ 2147483646 h 231"/>
                <a:gd name="T14" fmla="*/ 2147483646 w 249"/>
                <a:gd name="T15" fmla="*/ 2147483646 h 231"/>
                <a:gd name="T16" fmla="*/ 2147483646 w 249"/>
                <a:gd name="T17" fmla="*/ 2147483646 h 231"/>
                <a:gd name="T18" fmla="*/ 2147483646 w 249"/>
                <a:gd name="T19" fmla="*/ 2147483646 h 231"/>
                <a:gd name="T20" fmla="*/ 2147483646 w 249"/>
                <a:gd name="T21" fmla="*/ 2147483646 h 231"/>
                <a:gd name="T22" fmla="*/ 2147483646 w 249"/>
                <a:gd name="T23" fmla="*/ 2147483646 h 231"/>
                <a:gd name="T24" fmla="*/ 2147483646 w 249"/>
                <a:gd name="T25" fmla="*/ 2147483646 h 231"/>
                <a:gd name="T26" fmla="*/ 2147483646 w 249"/>
                <a:gd name="T27" fmla="*/ 2147483646 h 231"/>
                <a:gd name="T28" fmla="*/ 2147483646 w 249"/>
                <a:gd name="T29" fmla="*/ 2147483646 h 231"/>
                <a:gd name="T30" fmla="*/ 2147483646 w 249"/>
                <a:gd name="T31" fmla="*/ 2147483646 h 231"/>
                <a:gd name="T32" fmla="*/ 2147483646 w 249"/>
                <a:gd name="T33" fmla="*/ 2147483646 h 231"/>
                <a:gd name="T34" fmla="*/ 2147483646 w 249"/>
                <a:gd name="T35" fmla="*/ 2147483646 h 231"/>
                <a:gd name="T36" fmla="*/ 2147483646 w 249"/>
                <a:gd name="T37" fmla="*/ 2147483646 h 231"/>
                <a:gd name="T38" fmla="*/ 2147483646 w 249"/>
                <a:gd name="T39" fmla="*/ 2147483646 h 231"/>
                <a:gd name="T40" fmla="*/ 2147483646 w 249"/>
                <a:gd name="T41" fmla="*/ 2147483646 h 231"/>
                <a:gd name="T42" fmla="*/ 2147483646 w 249"/>
                <a:gd name="T43" fmla="*/ 2147483646 h 231"/>
                <a:gd name="T44" fmla="*/ 2147483646 w 249"/>
                <a:gd name="T45" fmla="*/ 2147483646 h 231"/>
                <a:gd name="T46" fmla="*/ 2147483646 w 249"/>
                <a:gd name="T47" fmla="*/ 2147483646 h 231"/>
                <a:gd name="T48" fmla="*/ 2147483646 w 249"/>
                <a:gd name="T49" fmla="*/ 2147483646 h 231"/>
                <a:gd name="T50" fmla="*/ 2147483646 w 249"/>
                <a:gd name="T51" fmla="*/ 2147483646 h 231"/>
                <a:gd name="T52" fmla="*/ 2147483646 w 249"/>
                <a:gd name="T53" fmla="*/ 2147483646 h 231"/>
                <a:gd name="T54" fmla="*/ 2147483646 w 249"/>
                <a:gd name="T55" fmla="*/ 2147483646 h 231"/>
                <a:gd name="T56" fmla="*/ 2147483646 w 249"/>
                <a:gd name="T57" fmla="*/ 2147483646 h 231"/>
                <a:gd name="T58" fmla="*/ 2147483646 w 249"/>
                <a:gd name="T59" fmla="*/ 2147483646 h 231"/>
                <a:gd name="T60" fmla="*/ 2147483646 w 249"/>
                <a:gd name="T61" fmla="*/ 2147483646 h 231"/>
                <a:gd name="T62" fmla="*/ 2147483646 w 249"/>
                <a:gd name="T63" fmla="*/ 2147483646 h 231"/>
                <a:gd name="T64" fmla="*/ 2147483646 w 249"/>
                <a:gd name="T65" fmla="*/ 2147483646 h 231"/>
                <a:gd name="T66" fmla="*/ 2147483646 w 249"/>
                <a:gd name="T67" fmla="*/ 2147483646 h 231"/>
                <a:gd name="T68" fmla="*/ 2147483646 w 249"/>
                <a:gd name="T69" fmla="*/ 2147483646 h 231"/>
                <a:gd name="T70" fmla="*/ 2147483646 w 249"/>
                <a:gd name="T71" fmla="*/ 2147483646 h 231"/>
                <a:gd name="T72" fmla="*/ 2147483646 w 249"/>
                <a:gd name="T73" fmla="*/ 2147483646 h 231"/>
                <a:gd name="T74" fmla="*/ 2147483646 w 249"/>
                <a:gd name="T75" fmla="*/ 2147483646 h 231"/>
                <a:gd name="T76" fmla="*/ 2147483646 w 249"/>
                <a:gd name="T77" fmla="*/ 2147483646 h 231"/>
                <a:gd name="T78" fmla="*/ 2147483646 w 249"/>
                <a:gd name="T79" fmla="*/ 2147483646 h 231"/>
                <a:gd name="T80" fmla="*/ 2147483646 w 249"/>
                <a:gd name="T81" fmla="*/ 2147483646 h 231"/>
                <a:gd name="T82" fmla="*/ 2147483646 w 249"/>
                <a:gd name="T83" fmla="*/ 2147483646 h 231"/>
                <a:gd name="T84" fmla="*/ 2147483646 w 249"/>
                <a:gd name="T85" fmla="*/ 2147483646 h 231"/>
                <a:gd name="T86" fmla="*/ 2147483646 w 249"/>
                <a:gd name="T87" fmla="*/ 2147483646 h 231"/>
                <a:gd name="T88" fmla="*/ 2147483646 w 249"/>
                <a:gd name="T89" fmla="*/ 2147483646 h 231"/>
                <a:gd name="T90" fmla="*/ 2147483646 w 249"/>
                <a:gd name="T91" fmla="*/ 2147483646 h 231"/>
                <a:gd name="T92" fmla="*/ 2147483646 w 249"/>
                <a:gd name="T93" fmla="*/ 2147483646 h 231"/>
                <a:gd name="T94" fmla="*/ 2147483646 w 249"/>
                <a:gd name="T95" fmla="*/ 2147483646 h 231"/>
                <a:gd name="T96" fmla="*/ 2147483646 w 249"/>
                <a:gd name="T97" fmla="*/ 2147483646 h 23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49" h="231">
                  <a:moveTo>
                    <a:pt x="239" y="162"/>
                  </a:moveTo>
                  <a:lnTo>
                    <a:pt x="241" y="164"/>
                  </a:lnTo>
                  <a:lnTo>
                    <a:pt x="246" y="168"/>
                  </a:lnTo>
                  <a:lnTo>
                    <a:pt x="249" y="175"/>
                  </a:lnTo>
                  <a:lnTo>
                    <a:pt x="248" y="182"/>
                  </a:lnTo>
                  <a:lnTo>
                    <a:pt x="244" y="187"/>
                  </a:lnTo>
                  <a:lnTo>
                    <a:pt x="239" y="188"/>
                  </a:lnTo>
                  <a:lnTo>
                    <a:pt x="236" y="187"/>
                  </a:lnTo>
                  <a:lnTo>
                    <a:pt x="232" y="187"/>
                  </a:lnTo>
                  <a:lnTo>
                    <a:pt x="229" y="187"/>
                  </a:lnTo>
                  <a:lnTo>
                    <a:pt x="226" y="187"/>
                  </a:lnTo>
                  <a:lnTo>
                    <a:pt x="226" y="189"/>
                  </a:lnTo>
                  <a:lnTo>
                    <a:pt x="228" y="195"/>
                  </a:lnTo>
                  <a:lnTo>
                    <a:pt x="230" y="204"/>
                  </a:lnTo>
                  <a:lnTo>
                    <a:pt x="232" y="213"/>
                  </a:lnTo>
                  <a:lnTo>
                    <a:pt x="231" y="220"/>
                  </a:lnTo>
                  <a:lnTo>
                    <a:pt x="224" y="225"/>
                  </a:lnTo>
                  <a:lnTo>
                    <a:pt x="216" y="227"/>
                  </a:lnTo>
                  <a:lnTo>
                    <a:pt x="211" y="230"/>
                  </a:lnTo>
                  <a:lnTo>
                    <a:pt x="205" y="231"/>
                  </a:lnTo>
                  <a:lnTo>
                    <a:pt x="195" y="225"/>
                  </a:lnTo>
                  <a:lnTo>
                    <a:pt x="190" y="220"/>
                  </a:lnTo>
                  <a:lnTo>
                    <a:pt x="184" y="215"/>
                  </a:lnTo>
                  <a:lnTo>
                    <a:pt x="178" y="210"/>
                  </a:lnTo>
                  <a:lnTo>
                    <a:pt x="173" y="205"/>
                  </a:lnTo>
                  <a:lnTo>
                    <a:pt x="170" y="202"/>
                  </a:lnTo>
                  <a:lnTo>
                    <a:pt x="165" y="198"/>
                  </a:lnTo>
                  <a:lnTo>
                    <a:pt x="163" y="196"/>
                  </a:lnTo>
                  <a:lnTo>
                    <a:pt x="161" y="195"/>
                  </a:lnTo>
                  <a:lnTo>
                    <a:pt x="158" y="194"/>
                  </a:lnTo>
                  <a:lnTo>
                    <a:pt x="157" y="194"/>
                  </a:lnTo>
                  <a:lnTo>
                    <a:pt x="154" y="196"/>
                  </a:lnTo>
                  <a:lnTo>
                    <a:pt x="146" y="202"/>
                  </a:lnTo>
                  <a:lnTo>
                    <a:pt x="140" y="206"/>
                  </a:lnTo>
                  <a:lnTo>
                    <a:pt x="132" y="210"/>
                  </a:lnTo>
                  <a:lnTo>
                    <a:pt x="123" y="213"/>
                  </a:lnTo>
                  <a:lnTo>
                    <a:pt x="114" y="216"/>
                  </a:lnTo>
                  <a:lnTo>
                    <a:pt x="104" y="219"/>
                  </a:lnTo>
                  <a:lnTo>
                    <a:pt x="95" y="220"/>
                  </a:lnTo>
                  <a:lnTo>
                    <a:pt x="89" y="221"/>
                  </a:lnTo>
                  <a:lnTo>
                    <a:pt x="85" y="223"/>
                  </a:lnTo>
                  <a:lnTo>
                    <a:pt x="81" y="223"/>
                  </a:lnTo>
                  <a:lnTo>
                    <a:pt x="78" y="223"/>
                  </a:lnTo>
                  <a:lnTo>
                    <a:pt x="73" y="221"/>
                  </a:lnTo>
                  <a:lnTo>
                    <a:pt x="67" y="219"/>
                  </a:lnTo>
                  <a:lnTo>
                    <a:pt x="62" y="218"/>
                  </a:lnTo>
                  <a:lnTo>
                    <a:pt x="57" y="216"/>
                  </a:lnTo>
                  <a:lnTo>
                    <a:pt x="52" y="215"/>
                  </a:lnTo>
                  <a:lnTo>
                    <a:pt x="49" y="215"/>
                  </a:lnTo>
                  <a:lnTo>
                    <a:pt x="46" y="213"/>
                  </a:lnTo>
                  <a:lnTo>
                    <a:pt x="44" y="210"/>
                  </a:lnTo>
                  <a:lnTo>
                    <a:pt x="44" y="204"/>
                  </a:lnTo>
                  <a:lnTo>
                    <a:pt x="43" y="197"/>
                  </a:lnTo>
                  <a:lnTo>
                    <a:pt x="40" y="188"/>
                  </a:lnTo>
                  <a:lnTo>
                    <a:pt x="33" y="180"/>
                  </a:lnTo>
                  <a:lnTo>
                    <a:pt x="25" y="173"/>
                  </a:lnTo>
                  <a:lnTo>
                    <a:pt x="16" y="167"/>
                  </a:lnTo>
                  <a:lnTo>
                    <a:pt x="9" y="164"/>
                  </a:lnTo>
                  <a:lnTo>
                    <a:pt x="3" y="162"/>
                  </a:lnTo>
                  <a:lnTo>
                    <a:pt x="1" y="157"/>
                  </a:lnTo>
                  <a:lnTo>
                    <a:pt x="0" y="151"/>
                  </a:lnTo>
                  <a:lnTo>
                    <a:pt x="0" y="143"/>
                  </a:lnTo>
                  <a:lnTo>
                    <a:pt x="0" y="136"/>
                  </a:lnTo>
                  <a:lnTo>
                    <a:pt x="1" y="130"/>
                  </a:lnTo>
                  <a:lnTo>
                    <a:pt x="5" y="129"/>
                  </a:lnTo>
                  <a:lnTo>
                    <a:pt x="12" y="129"/>
                  </a:lnTo>
                  <a:lnTo>
                    <a:pt x="20" y="128"/>
                  </a:lnTo>
                  <a:lnTo>
                    <a:pt x="27" y="129"/>
                  </a:lnTo>
                  <a:lnTo>
                    <a:pt x="36" y="132"/>
                  </a:lnTo>
                  <a:lnTo>
                    <a:pt x="42" y="135"/>
                  </a:lnTo>
                  <a:lnTo>
                    <a:pt x="49" y="138"/>
                  </a:lnTo>
                  <a:lnTo>
                    <a:pt x="57" y="142"/>
                  </a:lnTo>
                  <a:lnTo>
                    <a:pt x="65" y="147"/>
                  </a:lnTo>
                  <a:lnTo>
                    <a:pt x="72" y="149"/>
                  </a:lnTo>
                  <a:lnTo>
                    <a:pt x="79" y="151"/>
                  </a:lnTo>
                  <a:lnTo>
                    <a:pt x="82" y="151"/>
                  </a:lnTo>
                  <a:lnTo>
                    <a:pt x="85" y="149"/>
                  </a:lnTo>
                  <a:lnTo>
                    <a:pt x="86" y="141"/>
                  </a:lnTo>
                  <a:lnTo>
                    <a:pt x="86" y="133"/>
                  </a:lnTo>
                  <a:lnTo>
                    <a:pt x="81" y="126"/>
                  </a:lnTo>
                  <a:lnTo>
                    <a:pt x="69" y="121"/>
                  </a:lnTo>
                  <a:lnTo>
                    <a:pt x="56" y="118"/>
                  </a:lnTo>
                  <a:lnTo>
                    <a:pt x="50" y="117"/>
                  </a:lnTo>
                  <a:lnTo>
                    <a:pt x="44" y="117"/>
                  </a:lnTo>
                  <a:lnTo>
                    <a:pt x="35" y="115"/>
                  </a:lnTo>
                  <a:lnTo>
                    <a:pt x="24" y="115"/>
                  </a:lnTo>
                  <a:lnTo>
                    <a:pt x="17" y="115"/>
                  </a:lnTo>
                  <a:lnTo>
                    <a:pt x="12" y="114"/>
                  </a:lnTo>
                  <a:lnTo>
                    <a:pt x="8" y="111"/>
                  </a:lnTo>
                  <a:lnTo>
                    <a:pt x="3" y="104"/>
                  </a:lnTo>
                  <a:lnTo>
                    <a:pt x="2" y="96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11" y="84"/>
                  </a:lnTo>
                  <a:lnTo>
                    <a:pt x="20" y="86"/>
                  </a:lnTo>
                  <a:lnTo>
                    <a:pt x="28" y="84"/>
                  </a:lnTo>
                  <a:lnTo>
                    <a:pt x="29" y="79"/>
                  </a:lnTo>
                  <a:lnTo>
                    <a:pt x="26" y="73"/>
                  </a:lnTo>
                  <a:lnTo>
                    <a:pt x="23" y="71"/>
                  </a:lnTo>
                  <a:lnTo>
                    <a:pt x="19" y="68"/>
                  </a:lnTo>
                  <a:lnTo>
                    <a:pt x="13" y="62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3" y="44"/>
                  </a:lnTo>
                  <a:lnTo>
                    <a:pt x="8" y="39"/>
                  </a:lnTo>
                  <a:lnTo>
                    <a:pt x="14" y="37"/>
                  </a:lnTo>
                  <a:lnTo>
                    <a:pt x="19" y="35"/>
                  </a:lnTo>
                  <a:lnTo>
                    <a:pt x="21" y="33"/>
                  </a:lnTo>
                  <a:lnTo>
                    <a:pt x="24" y="27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8" y="15"/>
                  </a:lnTo>
                  <a:lnTo>
                    <a:pt x="33" y="14"/>
                  </a:lnTo>
                  <a:lnTo>
                    <a:pt x="40" y="13"/>
                  </a:lnTo>
                  <a:lnTo>
                    <a:pt x="46" y="9"/>
                  </a:lnTo>
                  <a:lnTo>
                    <a:pt x="51" y="7"/>
                  </a:lnTo>
                  <a:lnTo>
                    <a:pt x="61" y="5"/>
                  </a:lnTo>
                  <a:lnTo>
                    <a:pt x="72" y="3"/>
                  </a:lnTo>
                  <a:lnTo>
                    <a:pt x="81" y="0"/>
                  </a:lnTo>
                  <a:lnTo>
                    <a:pt x="88" y="3"/>
                  </a:lnTo>
                  <a:lnTo>
                    <a:pt x="88" y="9"/>
                  </a:lnTo>
                  <a:lnTo>
                    <a:pt x="85" y="18"/>
                  </a:lnTo>
                  <a:lnTo>
                    <a:pt x="81" y="23"/>
                  </a:lnTo>
                  <a:lnTo>
                    <a:pt x="82" y="27"/>
                  </a:lnTo>
                  <a:lnTo>
                    <a:pt x="88" y="26"/>
                  </a:lnTo>
                  <a:lnTo>
                    <a:pt x="95" y="23"/>
                  </a:lnTo>
                  <a:lnTo>
                    <a:pt x="100" y="24"/>
                  </a:lnTo>
                  <a:lnTo>
                    <a:pt x="102" y="27"/>
                  </a:lnTo>
                  <a:lnTo>
                    <a:pt x="104" y="34"/>
                  </a:lnTo>
                  <a:lnTo>
                    <a:pt x="110" y="41"/>
                  </a:lnTo>
                  <a:lnTo>
                    <a:pt x="117" y="46"/>
                  </a:lnTo>
                  <a:lnTo>
                    <a:pt x="124" y="47"/>
                  </a:lnTo>
                  <a:lnTo>
                    <a:pt x="127" y="45"/>
                  </a:lnTo>
                  <a:lnTo>
                    <a:pt x="127" y="38"/>
                  </a:lnTo>
                  <a:lnTo>
                    <a:pt x="126" y="31"/>
                  </a:lnTo>
                  <a:lnTo>
                    <a:pt x="125" y="27"/>
                  </a:lnTo>
                  <a:lnTo>
                    <a:pt x="129" y="27"/>
                  </a:lnTo>
                  <a:lnTo>
                    <a:pt x="134" y="33"/>
                  </a:lnTo>
                  <a:lnTo>
                    <a:pt x="140" y="39"/>
                  </a:lnTo>
                  <a:lnTo>
                    <a:pt x="145" y="47"/>
                  </a:lnTo>
                  <a:lnTo>
                    <a:pt x="146" y="58"/>
                  </a:lnTo>
                  <a:lnTo>
                    <a:pt x="147" y="69"/>
                  </a:lnTo>
                  <a:lnTo>
                    <a:pt x="148" y="80"/>
                  </a:lnTo>
                  <a:lnTo>
                    <a:pt x="152" y="83"/>
                  </a:lnTo>
                  <a:lnTo>
                    <a:pt x="155" y="75"/>
                  </a:lnTo>
                  <a:lnTo>
                    <a:pt x="158" y="64"/>
                  </a:lnTo>
                  <a:lnTo>
                    <a:pt x="161" y="57"/>
                  </a:lnTo>
                  <a:lnTo>
                    <a:pt x="162" y="51"/>
                  </a:lnTo>
                  <a:lnTo>
                    <a:pt x="160" y="46"/>
                  </a:lnTo>
                  <a:lnTo>
                    <a:pt x="157" y="39"/>
                  </a:lnTo>
                  <a:lnTo>
                    <a:pt x="156" y="33"/>
                  </a:lnTo>
                  <a:lnTo>
                    <a:pt x="157" y="27"/>
                  </a:lnTo>
                  <a:lnTo>
                    <a:pt x="160" y="22"/>
                  </a:lnTo>
                  <a:lnTo>
                    <a:pt x="164" y="20"/>
                  </a:lnTo>
                  <a:lnTo>
                    <a:pt x="169" y="21"/>
                  </a:lnTo>
                  <a:lnTo>
                    <a:pt x="173" y="23"/>
                  </a:lnTo>
                  <a:lnTo>
                    <a:pt x="179" y="26"/>
                  </a:lnTo>
                  <a:lnTo>
                    <a:pt x="181" y="24"/>
                  </a:lnTo>
                  <a:lnTo>
                    <a:pt x="183" y="22"/>
                  </a:lnTo>
                  <a:lnTo>
                    <a:pt x="181" y="19"/>
                  </a:lnTo>
                  <a:lnTo>
                    <a:pt x="181" y="18"/>
                  </a:lnTo>
                  <a:lnTo>
                    <a:pt x="179" y="15"/>
                  </a:lnTo>
                  <a:lnTo>
                    <a:pt x="175" y="11"/>
                  </a:lnTo>
                  <a:lnTo>
                    <a:pt x="172" y="7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92" y="5"/>
                  </a:lnTo>
                  <a:lnTo>
                    <a:pt x="198" y="5"/>
                  </a:lnTo>
                  <a:lnTo>
                    <a:pt x="203" y="6"/>
                  </a:lnTo>
                  <a:lnTo>
                    <a:pt x="208" y="8"/>
                  </a:lnTo>
                  <a:lnTo>
                    <a:pt x="211" y="11"/>
                  </a:lnTo>
                  <a:lnTo>
                    <a:pt x="213" y="15"/>
                  </a:lnTo>
                  <a:lnTo>
                    <a:pt x="211" y="21"/>
                  </a:lnTo>
                  <a:lnTo>
                    <a:pt x="207" y="31"/>
                  </a:lnTo>
                  <a:lnTo>
                    <a:pt x="203" y="37"/>
                  </a:lnTo>
                  <a:lnTo>
                    <a:pt x="199" y="39"/>
                  </a:lnTo>
                  <a:lnTo>
                    <a:pt x="195" y="42"/>
                  </a:lnTo>
                  <a:lnTo>
                    <a:pt x="192" y="45"/>
                  </a:lnTo>
                  <a:lnTo>
                    <a:pt x="193" y="52"/>
                  </a:lnTo>
                  <a:lnTo>
                    <a:pt x="195" y="60"/>
                  </a:lnTo>
                  <a:lnTo>
                    <a:pt x="196" y="69"/>
                  </a:lnTo>
                  <a:lnTo>
                    <a:pt x="198" y="79"/>
                  </a:lnTo>
                  <a:lnTo>
                    <a:pt x="199" y="89"/>
                  </a:lnTo>
                  <a:lnTo>
                    <a:pt x="201" y="98"/>
                  </a:lnTo>
                  <a:lnTo>
                    <a:pt x="201" y="105"/>
                  </a:lnTo>
                  <a:lnTo>
                    <a:pt x="200" y="110"/>
                  </a:lnTo>
                  <a:lnTo>
                    <a:pt x="199" y="112"/>
                  </a:lnTo>
                  <a:lnTo>
                    <a:pt x="198" y="115"/>
                  </a:lnTo>
                  <a:lnTo>
                    <a:pt x="198" y="122"/>
                  </a:lnTo>
                  <a:lnTo>
                    <a:pt x="201" y="130"/>
                  </a:lnTo>
                  <a:lnTo>
                    <a:pt x="205" y="136"/>
                  </a:lnTo>
                  <a:lnTo>
                    <a:pt x="209" y="141"/>
                  </a:lnTo>
                  <a:lnTo>
                    <a:pt x="216" y="147"/>
                  </a:lnTo>
                  <a:lnTo>
                    <a:pt x="224" y="153"/>
                  </a:lnTo>
                  <a:lnTo>
                    <a:pt x="231" y="158"/>
                  </a:lnTo>
                  <a:lnTo>
                    <a:pt x="237" y="160"/>
                  </a:lnTo>
                  <a:lnTo>
                    <a:pt x="239" y="16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89" name="Freeform 445"/>
            <p:cNvSpPr>
              <a:spLocks/>
            </p:cNvSpPr>
            <p:nvPr/>
          </p:nvSpPr>
          <p:spPr bwMode="auto">
            <a:xfrm>
              <a:off x="6731223" y="3404862"/>
              <a:ext cx="27822" cy="14516"/>
            </a:xfrm>
            <a:custGeom>
              <a:avLst/>
              <a:gdLst>
                <a:gd name="T0" fmla="*/ 2147483646 w 23"/>
                <a:gd name="T1" fmla="*/ 0 h 18"/>
                <a:gd name="T2" fmla="*/ 2147483646 w 23"/>
                <a:gd name="T3" fmla="*/ 2147483646 h 18"/>
                <a:gd name="T4" fmla="*/ 2147483646 w 23"/>
                <a:gd name="T5" fmla="*/ 2147483646 h 18"/>
                <a:gd name="T6" fmla="*/ 0 w 23"/>
                <a:gd name="T7" fmla="*/ 2147483646 h 18"/>
                <a:gd name="T8" fmla="*/ 2147483646 w 2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" h="18">
                  <a:moveTo>
                    <a:pt x="2" y="0"/>
                  </a:moveTo>
                  <a:lnTo>
                    <a:pt x="23" y="1"/>
                  </a:lnTo>
                  <a:lnTo>
                    <a:pt x="21" y="18"/>
                  </a:lnTo>
                  <a:lnTo>
                    <a:pt x="0" y="1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0" name="Freeform 450"/>
            <p:cNvSpPr>
              <a:spLocks/>
            </p:cNvSpPr>
            <p:nvPr/>
          </p:nvSpPr>
          <p:spPr bwMode="auto">
            <a:xfrm>
              <a:off x="7525972" y="2053667"/>
              <a:ext cx="100403" cy="38709"/>
            </a:xfrm>
            <a:custGeom>
              <a:avLst/>
              <a:gdLst>
                <a:gd name="T0" fmla="*/ 2147483646 w 114"/>
                <a:gd name="T1" fmla="*/ 0 h 54"/>
                <a:gd name="T2" fmla="*/ 2147483646 w 114"/>
                <a:gd name="T3" fmla="*/ 2147483646 h 54"/>
                <a:gd name="T4" fmla="*/ 2147483646 w 114"/>
                <a:gd name="T5" fmla="*/ 2147483646 h 54"/>
                <a:gd name="T6" fmla="*/ 2147483646 w 114"/>
                <a:gd name="T7" fmla="*/ 0 h 54"/>
                <a:gd name="T8" fmla="*/ 2147483646 w 114"/>
                <a:gd name="T9" fmla="*/ 2147483646 h 54"/>
                <a:gd name="T10" fmla="*/ 2147483646 w 114"/>
                <a:gd name="T11" fmla="*/ 2147483646 h 54"/>
                <a:gd name="T12" fmla="*/ 2147483646 w 114"/>
                <a:gd name="T13" fmla="*/ 2147483646 h 54"/>
                <a:gd name="T14" fmla="*/ 2147483646 w 114"/>
                <a:gd name="T15" fmla="*/ 2147483646 h 54"/>
                <a:gd name="T16" fmla="*/ 2147483646 w 114"/>
                <a:gd name="T17" fmla="*/ 2147483646 h 54"/>
                <a:gd name="T18" fmla="*/ 2147483646 w 114"/>
                <a:gd name="T19" fmla="*/ 2147483646 h 54"/>
                <a:gd name="T20" fmla="*/ 2147483646 w 114"/>
                <a:gd name="T21" fmla="*/ 2147483646 h 54"/>
                <a:gd name="T22" fmla="*/ 0 w 114"/>
                <a:gd name="T23" fmla="*/ 2147483646 h 54"/>
                <a:gd name="T24" fmla="*/ 2147483646 w 114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4" h="54">
                  <a:moveTo>
                    <a:pt x="14" y="0"/>
                  </a:moveTo>
                  <a:lnTo>
                    <a:pt x="26" y="14"/>
                  </a:lnTo>
                  <a:lnTo>
                    <a:pt x="54" y="4"/>
                  </a:lnTo>
                  <a:lnTo>
                    <a:pt x="88" y="0"/>
                  </a:lnTo>
                  <a:lnTo>
                    <a:pt x="114" y="18"/>
                  </a:lnTo>
                  <a:lnTo>
                    <a:pt x="96" y="38"/>
                  </a:lnTo>
                  <a:lnTo>
                    <a:pt x="68" y="54"/>
                  </a:lnTo>
                  <a:lnTo>
                    <a:pt x="30" y="42"/>
                  </a:lnTo>
                  <a:lnTo>
                    <a:pt x="10" y="44"/>
                  </a:lnTo>
                  <a:lnTo>
                    <a:pt x="26" y="36"/>
                  </a:lnTo>
                  <a:lnTo>
                    <a:pt x="16" y="22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 anchor="ctr"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1" name="Freeform 451"/>
            <p:cNvSpPr>
              <a:spLocks/>
            </p:cNvSpPr>
            <p:nvPr/>
          </p:nvSpPr>
          <p:spPr bwMode="auto">
            <a:xfrm>
              <a:off x="10570697" y="3679456"/>
              <a:ext cx="164514" cy="141530"/>
            </a:xfrm>
            <a:custGeom>
              <a:avLst/>
              <a:gdLst>
                <a:gd name="T0" fmla="*/ 2147483646 w 575"/>
                <a:gd name="T1" fmla="*/ 2147483646 h 488"/>
                <a:gd name="T2" fmla="*/ 2147483646 w 575"/>
                <a:gd name="T3" fmla="*/ 2147483646 h 488"/>
                <a:gd name="T4" fmla="*/ 2147483646 w 575"/>
                <a:gd name="T5" fmla="*/ 2147483646 h 488"/>
                <a:gd name="T6" fmla="*/ 2147483646 w 575"/>
                <a:gd name="T7" fmla="*/ 2147483646 h 488"/>
                <a:gd name="T8" fmla="*/ 2147483646 w 575"/>
                <a:gd name="T9" fmla="*/ 0 h 488"/>
                <a:gd name="T10" fmla="*/ 2147483646 w 575"/>
                <a:gd name="T11" fmla="*/ 2147483646 h 488"/>
                <a:gd name="T12" fmla="*/ 0 w 575"/>
                <a:gd name="T13" fmla="*/ 2147483646 h 488"/>
                <a:gd name="T14" fmla="*/ 2147483646 w 575"/>
                <a:gd name="T15" fmla="*/ 2147483646 h 488"/>
                <a:gd name="T16" fmla="*/ 2147483646 w 575"/>
                <a:gd name="T17" fmla="*/ 2147483646 h 488"/>
                <a:gd name="T18" fmla="*/ 2147483646 w 575"/>
                <a:gd name="T19" fmla="*/ 2147483646 h 488"/>
                <a:gd name="T20" fmla="*/ 2147483646 w 575"/>
                <a:gd name="T21" fmla="*/ 2147483646 h 488"/>
                <a:gd name="T22" fmla="*/ 2147483646 w 575"/>
                <a:gd name="T23" fmla="*/ 2147483646 h 488"/>
                <a:gd name="T24" fmla="*/ 2147483646 w 575"/>
                <a:gd name="T25" fmla="*/ 2147483646 h 488"/>
                <a:gd name="T26" fmla="*/ 2147483646 w 575"/>
                <a:gd name="T27" fmla="*/ 2147483646 h 488"/>
                <a:gd name="T28" fmla="*/ 2147483646 w 575"/>
                <a:gd name="T29" fmla="*/ 2147483646 h 488"/>
                <a:gd name="T30" fmla="*/ 2147483646 w 575"/>
                <a:gd name="T31" fmla="*/ 2147483646 h 488"/>
                <a:gd name="T32" fmla="*/ 2147483646 w 575"/>
                <a:gd name="T33" fmla="*/ 2147483646 h 488"/>
                <a:gd name="T34" fmla="*/ 2147483646 w 575"/>
                <a:gd name="T35" fmla="*/ 2147483646 h 488"/>
                <a:gd name="T36" fmla="*/ 2147483646 w 575"/>
                <a:gd name="T37" fmla="*/ 2147483646 h 488"/>
                <a:gd name="T38" fmla="*/ 2147483646 w 575"/>
                <a:gd name="T39" fmla="*/ 2147483646 h 488"/>
                <a:gd name="T40" fmla="*/ 2147483646 w 575"/>
                <a:gd name="T41" fmla="*/ 2147483646 h 4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5" h="488">
                  <a:moveTo>
                    <a:pt x="410" y="71"/>
                  </a:moveTo>
                  <a:lnTo>
                    <a:pt x="321" y="142"/>
                  </a:lnTo>
                  <a:lnTo>
                    <a:pt x="233" y="142"/>
                  </a:lnTo>
                  <a:lnTo>
                    <a:pt x="178" y="71"/>
                  </a:lnTo>
                  <a:lnTo>
                    <a:pt x="107" y="0"/>
                  </a:lnTo>
                  <a:lnTo>
                    <a:pt x="36" y="19"/>
                  </a:lnTo>
                  <a:lnTo>
                    <a:pt x="0" y="90"/>
                  </a:lnTo>
                  <a:lnTo>
                    <a:pt x="72" y="124"/>
                  </a:lnTo>
                  <a:lnTo>
                    <a:pt x="89" y="159"/>
                  </a:lnTo>
                  <a:lnTo>
                    <a:pt x="107" y="213"/>
                  </a:lnTo>
                  <a:lnTo>
                    <a:pt x="160" y="213"/>
                  </a:lnTo>
                  <a:lnTo>
                    <a:pt x="197" y="230"/>
                  </a:lnTo>
                  <a:lnTo>
                    <a:pt x="321" y="283"/>
                  </a:lnTo>
                  <a:lnTo>
                    <a:pt x="446" y="353"/>
                  </a:lnTo>
                  <a:lnTo>
                    <a:pt x="465" y="389"/>
                  </a:lnTo>
                  <a:lnTo>
                    <a:pt x="393" y="424"/>
                  </a:lnTo>
                  <a:lnTo>
                    <a:pt x="465" y="442"/>
                  </a:lnTo>
                  <a:lnTo>
                    <a:pt x="518" y="459"/>
                  </a:lnTo>
                  <a:lnTo>
                    <a:pt x="575" y="488"/>
                  </a:lnTo>
                  <a:lnTo>
                    <a:pt x="575" y="122"/>
                  </a:lnTo>
                  <a:lnTo>
                    <a:pt x="410" y="71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2" name="Freeform 452"/>
            <p:cNvSpPr>
              <a:spLocks/>
            </p:cNvSpPr>
            <p:nvPr/>
          </p:nvSpPr>
          <p:spPr bwMode="auto">
            <a:xfrm>
              <a:off x="10735212" y="3713327"/>
              <a:ext cx="133063" cy="129434"/>
            </a:xfrm>
            <a:custGeom>
              <a:avLst/>
              <a:gdLst>
                <a:gd name="T0" fmla="*/ 2147483646 w 460"/>
                <a:gd name="T1" fmla="*/ 2147483646 h 443"/>
                <a:gd name="T2" fmla="*/ 2147483646 w 460"/>
                <a:gd name="T3" fmla="*/ 2147483646 h 443"/>
                <a:gd name="T4" fmla="*/ 2147483646 w 460"/>
                <a:gd name="T5" fmla="*/ 2147483646 h 443"/>
                <a:gd name="T6" fmla="*/ 2147483646 w 460"/>
                <a:gd name="T7" fmla="*/ 2147483646 h 443"/>
                <a:gd name="T8" fmla="*/ 2147483646 w 460"/>
                <a:gd name="T9" fmla="*/ 2147483646 h 443"/>
                <a:gd name="T10" fmla="*/ 2147483646 w 460"/>
                <a:gd name="T11" fmla="*/ 2147483646 h 443"/>
                <a:gd name="T12" fmla="*/ 0 w 460"/>
                <a:gd name="T13" fmla="*/ 0 h 443"/>
                <a:gd name="T14" fmla="*/ 0 w 460"/>
                <a:gd name="T15" fmla="*/ 2147483646 h 443"/>
                <a:gd name="T16" fmla="*/ 2147483646 w 460"/>
                <a:gd name="T17" fmla="*/ 2147483646 h 443"/>
                <a:gd name="T18" fmla="*/ 2147483646 w 460"/>
                <a:gd name="T19" fmla="*/ 2147483646 h 443"/>
                <a:gd name="T20" fmla="*/ 2147483646 w 460"/>
                <a:gd name="T21" fmla="*/ 2147483646 h 443"/>
                <a:gd name="T22" fmla="*/ 2147483646 w 460"/>
                <a:gd name="T23" fmla="*/ 2147483646 h 443"/>
                <a:gd name="T24" fmla="*/ 2147483646 w 460"/>
                <a:gd name="T25" fmla="*/ 2147483646 h 443"/>
                <a:gd name="T26" fmla="*/ 2147483646 w 460"/>
                <a:gd name="T27" fmla="*/ 2147483646 h 443"/>
                <a:gd name="T28" fmla="*/ 2147483646 w 460"/>
                <a:gd name="T29" fmla="*/ 2147483646 h 443"/>
                <a:gd name="T30" fmla="*/ 2147483646 w 460"/>
                <a:gd name="T31" fmla="*/ 2147483646 h 443"/>
                <a:gd name="T32" fmla="*/ 2147483646 w 460"/>
                <a:gd name="T33" fmla="*/ 2147483646 h 4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0" h="443">
                  <a:moveTo>
                    <a:pt x="353" y="302"/>
                  </a:moveTo>
                  <a:lnTo>
                    <a:pt x="336" y="249"/>
                  </a:lnTo>
                  <a:lnTo>
                    <a:pt x="372" y="214"/>
                  </a:lnTo>
                  <a:lnTo>
                    <a:pt x="283" y="161"/>
                  </a:lnTo>
                  <a:lnTo>
                    <a:pt x="247" y="108"/>
                  </a:lnTo>
                  <a:lnTo>
                    <a:pt x="122" y="37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14" y="373"/>
                  </a:lnTo>
                  <a:lnTo>
                    <a:pt x="67" y="373"/>
                  </a:lnTo>
                  <a:lnTo>
                    <a:pt x="122" y="320"/>
                  </a:lnTo>
                  <a:lnTo>
                    <a:pt x="211" y="284"/>
                  </a:lnTo>
                  <a:lnTo>
                    <a:pt x="264" y="320"/>
                  </a:lnTo>
                  <a:lnTo>
                    <a:pt x="389" y="408"/>
                  </a:lnTo>
                  <a:lnTo>
                    <a:pt x="460" y="443"/>
                  </a:lnTo>
                  <a:lnTo>
                    <a:pt x="460" y="337"/>
                  </a:lnTo>
                  <a:lnTo>
                    <a:pt x="353" y="30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grpSp>
          <p:nvGrpSpPr>
            <p:cNvPr id="5" name="Group 453"/>
            <p:cNvGrpSpPr>
              <a:grpSpLocks/>
            </p:cNvGrpSpPr>
            <p:nvPr/>
          </p:nvGrpSpPr>
          <p:grpSpPr bwMode="auto">
            <a:xfrm>
              <a:off x="7886468" y="2350035"/>
              <a:ext cx="191128" cy="280642"/>
              <a:chOff x="2201" y="1250"/>
              <a:chExt cx="133" cy="193"/>
            </a:xfrm>
            <a:grpFill/>
          </p:grpSpPr>
          <p:sp>
            <p:nvSpPr>
              <p:cNvPr id="434" name="Freeform 454"/>
              <p:cNvSpPr>
                <a:spLocks/>
              </p:cNvSpPr>
              <p:nvPr/>
            </p:nvSpPr>
            <p:spPr bwMode="auto">
              <a:xfrm>
                <a:off x="2234" y="1250"/>
                <a:ext cx="100" cy="193"/>
              </a:xfrm>
              <a:custGeom>
                <a:avLst/>
                <a:gdLst>
                  <a:gd name="T0" fmla="*/ 2265696 w 24"/>
                  <a:gd name="T1" fmla="*/ 11636360 h 47"/>
                  <a:gd name="T2" fmla="*/ 1548613 w 24"/>
                  <a:gd name="T3" fmla="*/ 10984915 h 47"/>
                  <a:gd name="T4" fmla="*/ 3815242 w 24"/>
                  <a:gd name="T5" fmla="*/ 9628014 h 47"/>
                  <a:gd name="T6" fmla="*/ 3443575 w 24"/>
                  <a:gd name="T7" fmla="*/ 8328599 h 47"/>
                  <a:gd name="T8" fmla="*/ 3008975 w 24"/>
                  <a:gd name="T9" fmla="*/ 7283639 h 47"/>
                  <a:gd name="T10" fmla="*/ 1177883 w 24"/>
                  <a:gd name="T11" fmla="*/ 7283639 h 47"/>
                  <a:gd name="T12" fmla="*/ 1548613 w 24"/>
                  <a:gd name="T13" fmla="*/ 5335900 h 47"/>
                  <a:gd name="T14" fmla="*/ 371667 w 24"/>
                  <a:gd name="T15" fmla="*/ 5983953 h 47"/>
                  <a:gd name="T16" fmla="*/ 0 w 24"/>
                  <a:gd name="T17" fmla="*/ 4290936 h 47"/>
                  <a:gd name="T18" fmla="*/ 0 w 24"/>
                  <a:gd name="T19" fmla="*/ 2675083 h 47"/>
                  <a:gd name="T20" fmla="*/ 371667 w 24"/>
                  <a:gd name="T21" fmla="*/ 1299416 h 47"/>
                  <a:gd name="T22" fmla="*/ 1920279 w 24"/>
                  <a:gd name="T23" fmla="*/ 0 h 47"/>
                  <a:gd name="T24" fmla="*/ 3008975 w 24"/>
                  <a:gd name="T25" fmla="*/ 316438 h 47"/>
                  <a:gd name="T26" fmla="*/ 2637292 w 24"/>
                  <a:gd name="T27" fmla="*/ 2028208 h 47"/>
                  <a:gd name="T28" fmla="*/ 4907846 w 24"/>
                  <a:gd name="T29" fmla="*/ 2028208 h 47"/>
                  <a:gd name="T30" fmla="*/ 4185992 w 24"/>
                  <a:gd name="T31" fmla="*/ 3644078 h 47"/>
                  <a:gd name="T32" fmla="*/ 3443575 w 24"/>
                  <a:gd name="T33" fmla="*/ 5019458 h 47"/>
                  <a:gd name="T34" fmla="*/ 4907846 w 24"/>
                  <a:gd name="T35" fmla="*/ 5652403 h 47"/>
                  <a:gd name="T36" fmla="*/ 6452554 w 24"/>
                  <a:gd name="T37" fmla="*/ 8012161 h 47"/>
                  <a:gd name="T38" fmla="*/ 7174704 w 24"/>
                  <a:gd name="T39" fmla="*/ 9628014 h 47"/>
                  <a:gd name="T40" fmla="*/ 7174704 w 24"/>
                  <a:gd name="T41" fmla="*/ 10591397 h 47"/>
                  <a:gd name="T42" fmla="*/ 8723388 w 24"/>
                  <a:gd name="T43" fmla="*/ 10591397 h 47"/>
                  <a:gd name="T44" fmla="*/ 8351425 w 24"/>
                  <a:gd name="T45" fmla="*/ 12936043 h 47"/>
                  <a:gd name="T46" fmla="*/ 9094983 w 24"/>
                  <a:gd name="T47" fmla="*/ 13252214 h 47"/>
                  <a:gd name="T48" fmla="*/ 6452554 w 24"/>
                  <a:gd name="T49" fmla="*/ 14312535 h 47"/>
                  <a:gd name="T50" fmla="*/ 4185992 w 24"/>
                  <a:gd name="T51" fmla="*/ 14628977 h 47"/>
                  <a:gd name="T52" fmla="*/ 3008975 w 24"/>
                  <a:gd name="T53" fmla="*/ 14963980 h 47"/>
                  <a:gd name="T54" fmla="*/ 1548613 w 24"/>
                  <a:gd name="T55" fmla="*/ 14963980 h 47"/>
                  <a:gd name="T56" fmla="*/ 371667 w 24"/>
                  <a:gd name="T57" fmla="*/ 15280422 h 47"/>
                  <a:gd name="T58" fmla="*/ 1920279 w 24"/>
                  <a:gd name="T59" fmla="*/ 13899088 h 47"/>
                  <a:gd name="T60" fmla="*/ 2265696 w 24"/>
                  <a:gd name="T61" fmla="*/ 12619535 h 47"/>
                  <a:gd name="T62" fmla="*/ 1177883 w 24"/>
                  <a:gd name="T63" fmla="*/ 12284331 h 4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" h="47">
                    <a:moveTo>
                      <a:pt x="3" y="37"/>
                    </a:moveTo>
                    <a:cubicBezTo>
                      <a:pt x="6" y="35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15"/>
                      <a:pt x="0" y="13"/>
                      <a:pt x="0" y="1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0" y="43"/>
                      <a:pt x="9" y="43"/>
                    </a:cubicBezTo>
                    <a:cubicBezTo>
                      <a:pt x="9" y="43"/>
                      <a:pt x="8" y="45"/>
                      <a:pt x="8" y="45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4" y="38"/>
                      <a:pt x="4" y="38"/>
                      <a:pt x="4" y="38"/>
                    </a:cubicBezTo>
                    <a:lnTo>
                      <a:pt x="3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  <p:sp>
            <p:nvSpPr>
              <p:cNvPr id="435" name="Freeform 455"/>
              <p:cNvSpPr>
                <a:spLocks/>
              </p:cNvSpPr>
              <p:nvPr/>
            </p:nvSpPr>
            <p:spPr bwMode="auto">
              <a:xfrm>
                <a:off x="2201" y="1331"/>
                <a:ext cx="34" cy="22"/>
              </a:xfrm>
              <a:custGeom>
                <a:avLst/>
                <a:gdLst>
                  <a:gd name="T0" fmla="*/ 24 w 34"/>
                  <a:gd name="T1" fmla="*/ 22 h 22"/>
                  <a:gd name="T2" fmla="*/ 0 w 34"/>
                  <a:gd name="T3" fmla="*/ 18 h 22"/>
                  <a:gd name="T4" fmla="*/ 13 w 34"/>
                  <a:gd name="T5" fmla="*/ 0 h 22"/>
                  <a:gd name="T6" fmla="*/ 27 w 34"/>
                  <a:gd name="T7" fmla="*/ 3 h 22"/>
                  <a:gd name="T8" fmla="*/ 34 w 34"/>
                  <a:gd name="T9" fmla="*/ 15 h 22"/>
                  <a:gd name="T10" fmla="*/ 24 w 34"/>
                  <a:gd name="T11" fmla="*/ 22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4" h="22">
                    <a:moveTo>
                      <a:pt x="24" y="22"/>
                    </a:moveTo>
                    <a:lnTo>
                      <a:pt x="0" y="18"/>
                    </a:lnTo>
                    <a:lnTo>
                      <a:pt x="13" y="0"/>
                    </a:lnTo>
                    <a:lnTo>
                      <a:pt x="27" y="3"/>
                    </a:lnTo>
                    <a:lnTo>
                      <a:pt x="34" y="15"/>
                    </a:lnTo>
                    <a:lnTo>
                      <a:pt x="24" y="2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GB" sz="3900" dirty="0"/>
              </a:p>
            </p:txBody>
          </p:sp>
        </p:grpSp>
        <p:sp>
          <p:nvSpPr>
            <p:cNvPr id="394" name="Freeform 458"/>
            <p:cNvSpPr>
              <a:spLocks/>
            </p:cNvSpPr>
            <p:nvPr/>
          </p:nvSpPr>
          <p:spPr bwMode="auto">
            <a:xfrm>
              <a:off x="8635234" y="2997206"/>
              <a:ext cx="55645" cy="33871"/>
            </a:xfrm>
            <a:custGeom>
              <a:avLst/>
              <a:gdLst>
                <a:gd name="T0" fmla="*/ 0 w 46"/>
                <a:gd name="T1" fmla="*/ 2147483646 h 28"/>
                <a:gd name="T2" fmla="*/ 2147483646 w 46"/>
                <a:gd name="T3" fmla="*/ 2147483646 h 28"/>
                <a:gd name="T4" fmla="*/ 2147483646 w 46"/>
                <a:gd name="T5" fmla="*/ 2147483646 h 28"/>
                <a:gd name="T6" fmla="*/ 2147483646 w 46"/>
                <a:gd name="T7" fmla="*/ 2147483646 h 28"/>
                <a:gd name="T8" fmla="*/ 2147483646 w 46"/>
                <a:gd name="T9" fmla="*/ 2147483646 h 28"/>
                <a:gd name="T10" fmla="*/ 2147483646 w 46"/>
                <a:gd name="T11" fmla="*/ 0 h 28"/>
                <a:gd name="T12" fmla="*/ 2147483646 w 46"/>
                <a:gd name="T13" fmla="*/ 2147483646 h 28"/>
                <a:gd name="T14" fmla="*/ 2147483646 w 46"/>
                <a:gd name="T15" fmla="*/ 2147483646 h 28"/>
                <a:gd name="T16" fmla="*/ 2147483646 w 46"/>
                <a:gd name="T17" fmla="*/ 2147483646 h 28"/>
                <a:gd name="T18" fmla="*/ 2147483646 w 46"/>
                <a:gd name="T19" fmla="*/ 2147483646 h 28"/>
                <a:gd name="T20" fmla="*/ 2147483646 w 46"/>
                <a:gd name="T21" fmla="*/ 2147483646 h 28"/>
                <a:gd name="T22" fmla="*/ 2147483646 w 46"/>
                <a:gd name="T23" fmla="*/ 2147483646 h 28"/>
                <a:gd name="T24" fmla="*/ 2147483646 w 46"/>
                <a:gd name="T25" fmla="*/ 2147483646 h 28"/>
                <a:gd name="T26" fmla="*/ 2147483646 w 46"/>
                <a:gd name="T27" fmla="*/ 2147483646 h 28"/>
                <a:gd name="T28" fmla="*/ 0 w 46"/>
                <a:gd name="T29" fmla="*/ 2147483646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28">
                  <a:moveTo>
                    <a:pt x="0" y="15"/>
                  </a:moveTo>
                  <a:lnTo>
                    <a:pt x="3" y="17"/>
                  </a:lnTo>
                  <a:lnTo>
                    <a:pt x="12" y="14"/>
                  </a:lnTo>
                  <a:lnTo>
                    <a:pt x="13" y="8"/>
                  </a:lnTo>
                  <a:lnTo>
                    <a:pt x="27" y="9"/>
                  </a:lnTo>
                  <a:lnTo>
                    <a:pt x="46" y="0"/>
                  </a:lnTo>
                  <a:lnTo>
                    <a:pt x="46" y="1"/>
                  </a:lnTo>
                  <a:lnTo>
                    <a:pt x="33" y="11"/>
                  </a:lnTo>
                  <a:lnTo>
                    <a:pt x="36" y="18"/>
                  </a:lnTo>
                  <a:lnTo>
                    <a:pt x="27" y="21"/>
                  </a:lnTo>
                  <a:lnTo>
                    <a:pt x="15" y="28"/>
                  </a:lnTo>
                  <a:lnTo>
                    <a:pt x="13" y="28"/>
                  </a:lnTo>
                  <a:lnTo>
                    <a:pt x="8" y="26"/>
                  </a:lnTo>
                  <a:lnTo>
                    <a:pt x="2" y="23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5" name="Freeform 507"/>
            <p:cNvSpPr>
              <a:spLocks/>
            </p:cNvSpPr>
            <p:nvPr/>
          </p:nvSpPr>
          <p:spPr bwMode="auto">
            <a:xfrm>
              <a:off x="9448129" y="2529065"/>
              <a:ext cx="1149181" cy="798379"/>
            </a:xfrm>
            <a:custGeom>
              <a:avLst/>
              <a:gdLst>
                <a:gd name="T0" fmla="*/ 2147483646 w 950"/>
                <a:gd name="T1" fmla="*/ 2147483646 h 660"/>
                <a:gd name="T2" fmla="*/ 2147483646 w 950"/>
                <a:gd name="T3" fmla="*/ 2147483646 h 660"/>
                <a:gd name="T4" fmla="*/ 2147483646 w 950"/>
                <a:gd name="T5" fmla="*/ 2147483646 h 660"/>
                <a:gd name="T6" fmla="*/ 2147483646 w 950"/>
                <a:gd name="T7" fmla="*/ 2147483646 h 660"/>
                <a:gd name="T8" fmla="*/ 2147483646 w 950"/>
                <a:gd name="T9" fmla="*/ 2147483646 h 660"/>
                <a:gd name="T10" fmla="*/ 2147483646 w 950"/>
                <a:gd name="T11" fmla="*/ 2147483646 h 660"/>
                <a:gd name="T12" fmla="*/ 2147483646 w 950"/>
                <a:gd name="T13" fmla="*/ 2147483646 h 660"/>
                <a:gd name="T14" fmla="*/ 2147483646 w 950"/>
                <a:gd name="T15" fmla="*/ 2147483646 h 660"/>
                <a:gd name="T16" fmla="*/ 2147483646 w 950"/>
                <a:gd name="T17" fmla="*/ 2147483646 h 660"/>
                <a:gd name="T18" fmla="*/ 2147483646 w 950"/>
                <a:gd name="T19" fmla="*/ 2147483646 h 660"/>
                <a:gd name="T20" fmla="*/ 2147483646 w 950"/>
                <a:gd name="T21" fmla="*/ 2147483646 h 660"/>
                <a:gd name="T22" fmla="*/ 2147483646 w 950"/>
                <a:gd name="T23" fmla="*/ 2147483646 h 660"/>
                <a:gd name="T24" fmla="*/ 2147483646 w 950"/>
                <a:gd name="T25" fmla="*/ 2147483646 h 660"/>
                <a:gd name="T26" fmla="*/ 2147483646 w 950"/>
                <a:gd name="T27" fmla="*/ 2147483646 h 660"/>
                <a:gd name="T28" fmla="*/ 2147483646 w 950"/>
                <a:gd name="T29" fmla="*/ 2147483646 h 660"/>
                <a:gd name="T30" fmla="*/ 2147483646 w 950"/>
                <a:gd name="T31" fmla="*/ 2147483646 h 660"/>
                <a:gd name="T32" fmla="*/ 2147483646 w 950"/>
                <a:gd name="T33" fmla="*/ 2147483646 h 660"/>
                <a:gd name="T34" fmla="*/ 2147483646 w 950"/>
                <a:gd name="T35" fmla="*/ 2147483646 h 660"/>
                <a:gd name="T36" fmla="*/ 2147483646 w 950"/>
                <a:gd name="T37" fmla="*/ 2147483646 h 660"/>
                <a:gd name="T38" fmla="*/ 2147483646 w 950"/>
                <a:gd name="T39" fmla="*/ 2147483646 h 660"/>
                <a:gd name="T40" fmla="*/ 2147483646 w 950"/>
                <a:gd name="T41" fmla="*/ 2147483646 h 660"/>
                <a:gd name="T42" fmla="*/ 2147483646 w 950"/>
                <a:gd name="T43" fmla="*/ 2147483646 h 660"/>
                <a:gd name="T44" fmla="*/ 2147483646 w 950"/>
                <a:gd name="T45" fmla="*/ 2147483646 h 660"/>
                <a:gd name="T46" fmla="*/ 2147483646 w 950"/>
                <a:gd name="T47" fmla="*/ 2147483646 h 660"/>
                <a:gd name="T48" fmla="*/ 2147483646 w 950"/>
                <a:gd name="T49" fmla="*/ 2147483646 h 660"/>
                <a:gd name="T50" fmla="*/ 2147483646 w 950"/>
                <a:gd name="T51" fmla="*/ 2147483646 h 660"/>
                <a:gd name="T52" fmla="*/ 2147483646 w 950"/>
                <a:gd name="T53" fmla="*/ 2147483646 h 660"/>
                <a:gd name="T54" fmla="*/ 2147483646 w 950"/>
                <a:gd name="T55" fmla="*/ 2147483646 h 660"/>
                <a:gd name="T56" fmla="*/ 2147483646 w 950"/>
                <a:gd name="T57" fmla="*/ 2147483646 h 660"/>
                <a:gd name="T58" fmla="*/ 2147483646 w 950"/>
                <a:gd name="T59" fmla="*/ 2147483646 h 660"/>
                <a:gd name="T60" fmla="*/ 2147483646 w 950"/>
                <a:gd name="T61" fmla="*/ 2147483646 h 660"/>
                <a:gd name="T62" fmla="*/ 2147483646 w 950"/>
                <a:gd name="T63" fmla="*/ 2147483646 h 660"/>
                <a:gd name="T64" fmla="*/ 2147483646 w 950"/>
                <a:gd name="T65" fmla="*/ 2147483646 h 660"/>
                <a:gd name="T66" fmla="*/ 2147483646 w 950"/>
                <a:gd name="T67" fmla="*/ 2147483646 h 660"/>
                <a:gd name="T68" fmla="*/ 2147483646 w 950"/>
                <a:gd name="T69" fmla="*/ 2147483646 h 660"/>
                <a:gd name="T70" fmla="*/ 2147483646 w 950"/>
                <a:gd name="T71" fmla="*/ 2147483646 h 660"/>
                <a:gd name="T72" fmla="*/ 2147483646 w 950"/>
                <a:gd name="T73" fmla="*/ 2147483646 h 660"/>
                <a:gd name="T74" fmla="*/ 2147483646 w 950"/>
                <a:gd name="T75" fmla="*/ 2147483646 h 660"/>
                <a:gd name="T76" fmla="*/ 2147483646 w 950"/>
                <a:gd name="T77" fmla="*/ 2147483646 h 660"/>
                <a:gd name="T78" fmla="*/ 2147483646 w 950"/>
                <a:gd name="T79" fmla="*/ 2147483646 h 660"/>
                <a:gd name="T80" fmla="*/ 2147483646 w 950"/>
                <a:gd name="T81" fmla="*/ 2147483646 h 660"/>
                <a:gd name="T82" fmla="*/ 2147483646 w 950"/>
                <a:gd name="T83" fmla="*/ 2147483646 h 660"/>
                <a:gd name="T84" fmla="*/ 2147483646 w 950"/>
                <a:gd name="T85" fmla="*/ 2147483646 h 660"/>
                <a:gd name="T86" fmla="*/ 2147483646 w 950"/>
                <a:gd name="T87" fmla="*/ 2147483646 h 660"/>
                <a:gd name="T88" fmla="*/ 2147483646 w 950"/>
                <a:gd name="T89" fmla="*/ 2147483646 h 660"/>
                <a:gd name="T90" fmla="*/ 2147483646 w 950"/>
                <a:gd name="T91" fmla="*/ 2147483646 h 660"/>
                <a:gd name="T92" fmla="*/ 2147483646 w 950"/>
                <a:gd name="T93" fmla="*/ 2147483646 h 660"/>
                <a:gd name="T94" fmla="*/ 2147483646 w 950"/>
                <a:gd name="T95" fmla="*/ 2147483646 h 660"/>
                <a:gd name="T96" fmla="*/ 2147483646 w 950"/>
                <a:gd name="T97" fmla="*/ 2147483646 h 660"/>
                <a:gd name="T98" fmla="*/ 2147483646 w 950"/>
                <a:gd name="T99" fmla="*/ 2147483646 h 660"/>
                <a:gd name="T100" fmla="*/ 2147483646 w 950"/>
                <a:gd name="T101" fmla="*/ 2147483646 h 660"/>
                <a:gd name="T102" fmla="*/ 2147483646 w 950"/>
                <a:gd name="T103" fmla="*/ 2147483646 h 660"/>
                <a:gd name="T104" fmla="*/ 2147483646 w 950"/>
                <a:gd name="T105" fmla="*/ 2147483646 h 660"/>
                <a:gd name="T106" fmla="*/ 2147483646 w 950"/>
                <a:gd name="T107" fmla="*/ 2147483646 h 660"/>
                <a:gd name="T108" fmla="*/ 2147483646 w 950"/>
                <a:gd name="T109" fmla="*/ 2147483646 h 660"/>
                <a:gd name="T110" fmla="*/ 2147483646 w 950"/>
                <a:gd name="T111" fmla="*/ 2147483646 h 660"/>
                <a:gd name="T112" fmla="*/ 2147483646 w 950"/>
                <a:gd name="T113" fmla="*/ 2147483646 h 660"/>
                <a:gd name="T114" fmla="*/ 2147483646 w 950"/>
                <a:gd name="T115" fmla="*/ 2147483646 h 660"/>
                <a:gd name="T116" fmla="*/ 2147483646 w 950"/>
                <a:gd name="T117" fmla="*/ 2147483646 h 660"/>
                <a:gd name="T118" fmla="*/ 2147483646 w 950"/>
                <a:gd name="T119" fmla="*/ 2147483646 h 660"/>
                <a:gd name="T120" fmla="*/ 2147483646 w 950"/>
                <a:gd name="T121" fmla="*/ 2147483646 h 6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50" h="660">
                  <a:moveTo>
                    <a:pt x="890" y="118"/>
                  </a:moveTo>
                  <a:lnTo>
                    <a:pt x="890" y="118"/>
                  </a:lnTo>
                  <a:lnTo>
                    <a:pt x="880" y="98"/>
                  </a:lnTo>
                  <a:lnTo>
                    <a:pt x="840" y="88"/>
                  </a:lnTo>
                  <a:lnTo>
                    <a:pt x="792" y="0"/>
                  </a:lnTo>
                  <a:lnTo>
                    <a:pt x="746" y="0"/>
                  </a:lnTo>
                  <a:lnTo>
                    <a:pt x="732" y="24"/>
                  </a:lnTo>
                  <a:lnTo>
                    <a:pt x="702" y="78"/>
                  </a:lnTo>
                  <a:lnTo>
                    <a:pt x="672" y="78"/>
                  </a:lnTo>
                  <a:lnTo>
                    <a:pt x="668" y="88"/>
                  </a:lnTo>
                  <a:lnTo>
                    <a:pt x="668" y="90"/>
                  </a:lnTo>
                  <a:lnTo>
                    <a:pt x="670" y="90"/>
                  </a:lnTo>
                  <a:lnTo>
                    <a:pt x="672" y="90"/>
                  </a:lnTo>
                  <a:lnTo>
                    <a:pt x="672" y="92"/>
                  </a:lnTo>
                  <a:lnTo>
                    <a:pt x="674" y="92"/>
                  </a:lnTo>
                  <a:lnTo>
                    <a:pt x="676" y="92"/>
                  </a:lnTo>
                  <a:lnTo>
                    <a:pt x="676" y="94"/>
                  </a:lnTo>
                  <a:lnTo>
                    <a:pt x="678" y="94"/>
                  </a:lnTo>
                  <a:lnTo>
                    <a:pt x="676" y="94"/>
                  </a:lnTo>
                  <a:lnTo>
                    <a:pt x="676" y="92"/>
                  </a:lnTo>
                  <a:lnTo>
                    <a:pt x="674" y="92"/>
                  </a:lnTo>
                  <a:lnTo>
                    <a:pt x="672" y="92"/>
                  </a:lnTo>
                  <a:lnTo>
                    <a:pt x="672" y="90"/>
                  </a:lnTo>
                  <a:lnTo>
                    <a:pt x="670" y="90"/>
                  </a:lnTo>
                  <a:lnTo>
                    <a:pt x="668" y="90"/>
                  </a:lnTo>
                  <a:lnTo>
                    <a:pt x="668" y="88"/>
                  </a:lnTo>
                  <a:lnTo>
                    <a:pt x="658" y="108"/>
                  </a:lnTo>
                  <a:lnTo>
                    <a:pt x="658" y="132"/>
                  </a:lnTo>
                  <a:lnTo>
                    <a:pt x="702" y="138"/>
                  </a:lnTo>
                  <a:lnTo>
                    <a:pt x="712" y="158"/>
                  </a:lnTo>
                  <a:lnTo>
                    <a:pt x="668" y="172"/>
                  </a:lnTo>
                  <a:lnTo>
                    <a:pt x="632" y="188"/>
                  </a:lnTo>
                  <a:lnTo>
                    <a:pt x="598" y="202"/>
                  </a:lnTo>
                  <a:lnTo>
                    <a:pt x="588" y="236"/>
                  </a:lnTo>
                  <a:lnTo>
                    <a:pt x="534" y="242"/>
                  </a:lnTo>
                  <a:lnTo>
                    <a:pt x="480" y="276"/>
                  </a:lnTo>
                  <a:lnTo>
                    <a:pt x="430" y="252"/>
                  </a:lnTo>
                  <a:lnTo>
                    <a:pt x="370" y="246"/>
                  </a:lnTo>
                  <a:lnTo>
                    <a:pt x="326" y="202"/>
                  </a:lnTo>
                  <a:lnTo>
                    <a:pt x="262" y="182"/>
                  </a:lnTo>
                  <a:lnTo>
                    <a:pt x="256" y="132"/>
                  </a:lnTo>
                  <a:lnTo>
                    <a:pt x="226" y="118"/>
                  </a:lnTo>
                  <a:lnTo>
                    <a:pt x="222" y="114"/>
                  </a:lnTo>
                  <a:lnTo>
                    <a:pt x="220" y="116"/>
                  </a:lnTo>
                  <a:lnTo>
                    <a:pt x="218" y="120"/>
                  </a:lnTo>
                  <a:lnTo>
                    <a:pt x="218" y="122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18" y="120"/>
                  </a:lnTo>
                  <a:lnTo>
                    <a:pt x="222" y="114"/>
                  </a:lnTo>
                  <a:lnTo>
                    <a:pt x="218" y="108"/>
                  </a:lnTo>
                  <a:lnTo>
                    <a:pt x="208" y="114"/>
                  </a:lnTo>
                  <a:lnTo>
                    <a:pt x="208" y="124"/>
                  </a:lnTo>
                  <a:lnTo>
                    <a:pt x="208" y="114"/>
                  </a:lnTo>
                  <a:lnTo>
                    <a:pt x="192" y="118"/>
                  </a:lnTo>
                  <a:lnTo>
                    <a:pt x="182" y="148"/>
                  </a:lnTo>
                  <a:lnTo>
                    <a:pt x="142" y="142"/>
                  </a:lnTo>
                  <a:lnTo>
                    <a:pt x="132" y="192"/>
                  </a:lnTo>
                  <a:lnTo>
                    <a:pt x="98" y="198"/>
                  </a:lnTo>
                  <a:lnTo>
                    <a:pt x="88" y="256"/>
                  </a:lnTo>
                  <a:lnTo>
                    <a:pt x="68" y="276"/>
                  </a:lnTo>
                  <a:lnTo>
                    <a:pt x="44" y="296"/>
                  </a:lnTo>
                  <a:lnTo>
                    <a:pt x="4" y="306"/>
                  </a:lnTo>
                  <a:lnTo>
                    <a:pt x="0" y="326"/>
                  </a:lnTo>
                  <a:lnTo>
                    <a:pt x="10" y="334"/>
                  </a:lnTo>
                  <a:lnTo>
                    <a:pt x="14" y="350"/>
                  </a:lnTo>
                  <a:lnTo>
                    <a:pt x="4" y="354"/>
                  </a:lnTo>
                  <a:lnTo>
                    <a:pt x="14" y="364"/>
                  </a:lnTo>
                  <a:lnTo>
                    <a:pt x="30" y="370"/>
                  </a:lnTo>
                  <a:lnTo>
                    <a:pt x="44" y="390"/>
                  </a:lnTo>
                  <a:lnTo>
                    <a:pt x="64" y="390"/>
                  </a:lnTo>
                  <a:lnTo>
                    <a:pt x="94" y="390"/>
                  </a:lnTo>
                  <a:lnTo>
                    <a:pt x="98" y="398"/>
                  </a:lnTo>
                  <a:lnTo>
                    <a:pt x="78" y="428"/>
                  </a:lnTo>
                  <a:lnTo>
                    <a:pt x="84" y="444"/>
                  </a:lnTo>
                  <a:lnTo>
                    <a:pt x="74" y="458"/>
                  </a:lnTo>
                  <a:lnTo>
                    <a:pt x="84" y="478"/>
                  </a:lnTo>
                  <a:lnTo>
                    <a:pt x="108" y="488"/>
                  </a:lnTo>
                  <a:lnTo>
                    <a:pt x="104" y="492"/>
                  </a:lnTo>
                  <a:lnTo>
                    <a:pt x="114" y="492"/>
                  </a:lnTo>
                  <a:lnTo>
                    <a:pt x="148" y="508"/>
                  </a:lnTo>
                  <a:lnTo>
                    <a:pt x="178" y="522"/>
                  </a:lnTo>
                  <a:lnTo>
                    <a:pt x="208" y="528"/>
                  </a:lnTo>
                  <a:lnTo>
                    <a:pt x="218" y="536"/>
                  </a:lnTo>
                  <a:lnTo>
                    <a:pt x="226" y="536"/>
                  </a:lnTo>
                  <a:lnTo>
                    <a:pt x="242" y="546"/>
                  </a:lnTo>
                  <a:lnTo>
                    <a:pt x="262" y="546"/>
                  </a:lnTo>
                  <a:lnTo>
                    <a:pt x="282" y="546"/>
                  </a:lnTo>
                  <a:lnTo>
                    <a:pt x="296" y="528"/>
                  </a:lnTo>
                  <a:lnTo>
                    <a:pt x="316" y="512"/>
                  </a:lnTo>
                  <a:lnTo>
                    <a:pt x="340" y="512"/>
                  </a:lnTo>
                  <a:lnTo>
                    <a:pt x="360" y="528"/>
                  </a:lnTo>
                  <a:lnTo>
                    <a:pt x="370" y="528"/>
                  </a:lnTo>
                  <a:lnTo>
                    <a:pt x="380" y="532"/>
                  </a:lnTo>
                  <a:lnTo>
                    <a:pt x="386" y="556"/>
                  </a:lnTo>
                  <a:lnTo>
                    <a:pt x="376" y="586"/>
                  </a:lnTo>
                  <a:lnTo>
                    <a:pt x="376" y="596"/>
                  </a:lnTo>
                  <a:lnTo>
                    <a:pt x="390" y="600"/>
                  </a:lnTo>
                  <a:lnTo>
                    <a:pt x="400" y="616"/>
                  </a:lnTo>
                  <a:lnTo>
                    <a:pt x="400" y="626"/>
                  </a:lnTo>
                  <a:lnTo>
                    <a:pt x="424" y="636"/>
                  </a:lnTo>
                  <a:lnTo>
                    <a:pt x="420" y="640"/>
                  </a:lnTo>
                  <a:lnTo>
                    <a:pt x="444" y="636"/>
                  </a:lnTo>
                  <a:lnTo>
                    <a:pt x="450" y="616"/>
                  </a:lnTo>
                  <a:lnTo>
                    <a:pt x="500" y="616"/>
                  </a:lnTo>
                  <a:lnTo>
                    <a:pt x="518" y="630"/>
                  </a:lnTo>
                  <a:lnTo>
                    <a:pt x="524" y="646"/>
                  </a:lnTo>
                  <a:lnTo>
                    <a:pt x="534" y="640"/>
                  </a:lnTo>
                  <a:lnTo>
                    <a:pt x="568" y="660"/>
                  </a:lnTo>
                  <a:lnTo>
                    <a:pt x="568" y="646"/>
                  </a:lnTo>
                  <a:lnTo>
                    <a:pt x="608" y="630"/>
                  </a:lnTo>
                  <a:lnTo>
                    <a:pt x="612" y="626"/>
                  </a:lnTo>
                  <a:lnTo>
                    <a:pt x="622" y="620"/>
                  </a:lnTo>
                  <a:lnTo>
                    <a:pt x="632" y="626"/>
                  </a:lnTo>
                  <a:lnTo>
                    <a:pt x="652" y="616"/>
                  </a:lnTo>
                  <a:lnTo>
                    <a:pt x="678" y="600"/>
                  </a:lnTo>
                  <a:lnTo>
                    <a:pt x="702" y="582"/>
                  </a:lnTo>
                  <a:lnTo>
                    <a:pt x="712" y="562"/>
                  </a:lnTo>
                  <a:lnTo>
                    <a:pt x="726" y="542"/>
                  </a:lnTo>
                  <a:lnTo>
                    <a:pt x="742" y="512"/>
                  </a:lnTo>
                  <a:lnTo>
                    <a:pt x="742" y="498"/>
                  </a:lnTo>
                  <a:lnTo>
                    <a:pt x="736" y="488"/>
                  </a:lnTo>
                  <a:lnTo>
                    <a:pt x="742" y="472"/>
                  </a:lnTo>
                  <a:lnTo>
                    <a:pt x="736" y="454"/>
                  </a:lnTo>
                  <a:lnTo>
                    <a:pt x="712" y="404"/>
                  </a:lnTo>
                  <a:lnTo>
                    <a:pt x="716" y="398"/>
                  </a:lnTo>
                  <a:lnTo>
                    <a:pt x="736" y="374"/>
                  </a:lnTo>
                  <a:lnTo>
                    <a:pt x="752" y="370"/>
                  </a:lnTo>
                  <a:lnTo>
                    <a:pt x="754" y="368"/>
                  </a:lnTo>
                  <a:lnTo>
                    <a:pt x="754" y="364"/>
                  </a:lnTo>
                  <a:lnTo>
                    <a:pt x="752" y="360"/>
                  </a:lnTo>
                  <a:lnTo>
                    <a:pt x="726" y="354"/>
                  </a:lnTo>
                  <a:lnTo>
                    <a:pt x="712" y="360"/>
                  </a:lnTo>
                  <a:lnTo>
                    <a:pt x="702" y="354"/>
                  </a:lnTo>
                  <a:lnTo>
                    <a:pt x="692" y="340"/>
                  </a:lnTo>
                  <a:lnTo>
                    <a:pt x="682" y="330"/>
                  </a:lnTo>
                  <a:lnTo>
                    <a:pt x="706" y="320"/>
                  </a:lnTo>
                  <a:lnTo>
                    <a:pt x="722" y="306"/>
                  </a:lnTo>
                  <a:lnTo>
                    <a:pt x="746" y="290"/>
                  </a:lnTo>
                  <a:lnTo>
                    <a:pt x="756" y="290"/>
                  </a:lnTo>
                  <a:lnTo>
                    <a:pt x="742" y="310"/>
                  </a:lnTo>
                  <a:lnTo>
                    <a:pt x="752" y="320"/>
                  </a:lnTo>
                  <a:lnTo>
                    <a:pt x="762" y="316"/>
                  </a:lnTo>
                  <a:lnTo>
                    <a:pt x="786" y="306"/>
                  </a:lnTo>
                  <a:lnTo>
                    <a:pt x="792" y="284"/>
                  </a:lnTo>
                  <a:lnTo>
                    <a:pt x="806" y="272"/>
                  </a:lnTo>
                  <a:lnTo>
                    <a:pt x="820" y="282"/>
                  </a:lnTo>
                  <a:lnTo>
                    <a:pt x="818" y="262"/>
                  </a:lnTo>
                  <a:lnTo>
                    <a:pt x="838" y="250"/>
                  </a:lnTo>
                  <a:lnTo>
                    <a:pt x="864" y="254"/>
                  </a:lnTo>
                  <a:lnTo>
                    <a:pt x="876" y="246"/>
                  </a:lnTo>
                  <a:lnTo>
                    <a:pt x="890" y="252"/>
                  </a:lnTo>
                  <a:lnTo>
                    <a:pt x="900" y="198"/>
                  </a:lnTo>
                  <a:lnTo>
                    <a:pt x="924" y="192"/>
                  </a:lnTo>
                  <a:lnTo>
                    <a:pt x="950" y="118"/>
                  </a:lnTo>
                  <a:lnTo>
                    <a:pt x="890" y="118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6" name="Freeform 260"/>
            <p:cNvSpPr>
              <a:spLocks/>
            </p:cNvSpPr>
            <p:nvPr/>
          </p:nvSpPr>
          <p:spPr bwMode="auto">
            <a:xfrm>
              <a:off x="9481999" y="3724214"/>
              <a:ext cx="43548" cy="52016"/>
            </a:xfrm>
            <a:custGeom>
              <a:avLst/>
              <a:gdLst>
                <a:gd name="T0" fmla="*/ 2147483646 w 42"/>
                <a:gd name="T1" fmla="*/ 0 h 54"/>
                <a:gd name="T2" fmla="*/ 0 w 42"/>
                <a:gd name="T3" fmla="*/ 2147483646 h 54"/>
                <a:gd name="T4" fmla="*/ 2147483646 w 42"/>
                <a:gd name="T5" fmla="*/ 2147483646 h 54"/>
                <a:gd name="T6" fmla="*/ 2147483646 w 42"/>
                <a:gd name="T7" fmla="*/ 2147483646 h 54"/>
                <a:gd name="T8" fmla="*/ 2147483646 w 42"/>
                <a:gd name="T9" fmla="*/ 2147483646 h 54"/>
                <a:gd name="T10" fmla="*/ 2147483646 w 42"/>
                <a:gd name="T11" fmla="*/ 0 h 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4">
                  <a:moveTo>
                    <a:pt x="6" y="0"/>
                  </a:moveTo>
                  <a:lnTo>
                    <a:pt x="0" y="24"/>
                  </a:lnTo>
                  <a:lnTo>
                    <a:pt x="6" y="54"/>
                  </a:lnTo>
                  <a:lnTo>
                    <a:pt x="30" y="54"/>
                  </a:lnTo>
                  <a:lnTo>
                    <a:pt x="42" y="3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7" name="Freeform 261"/>
            <p:cNvSpPr>
              <a:spLocks/>
            </p:cNvSpPr>
            <p:nvPr/>
          </p:nvSpPr>
          <p:spPr bwMode="auto">
            <a:xfrm>
              <a:off x="10106186" y="3327444"/>
              <a:ext cx="41129" cy="41129"/>
            </a:xfrm>
            <a:custGeom>
              <a:avLst/>
              <a:gdLst>
                <a:gd name="T0" fmla="*/ 0 w 42"/>
                <a:gd name="T1" fmla="*/ 2147483646 h 42"/>
                <a:gd name="T2" fmla="*/ 2147483646 w 42"/>
                <a:gd name="T3" fmla="*/ 2147483646 h 42"/>
                <a:gd name="T4" fmla="*/ 2147483646 w 42"/>
                <a:gd name="T5" fmla="*/ 0 h 42"/>
                <a:gd name="T6" fmla="*/ 2147483646 w 42"/>
                <a:gd name="T7" fmla="*/ 2147483646 h 42"/>
                <a:gd name="T8" fmla="*/ 2147483646 w 42"/>
                <a:gd name="T9" fmla="*/ 2147483646 h 42"/>
                <a:gd name="T10" fmla="*/ 2147483646 w 42"/>
                <a:gd name="T11" fmla="*/ 2147483646 h 42"/>
                <a:gd name="T12" fmla="*/ 0 w 42"/>
                <a:gd name="T13" fmla="*/ 2147483646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2" h="42">
                  <a:moveTo>
                    <a:pt x="0" y="30"/>
                  </a:moveTo>
                  <a:lnTo>
                    <a:pt x="12" y="12"/>
                  </a:lnTo>
                  <a:lnTo>
                    <a:pt x="30" y="0"/>
                  </a:lnTo>
                  <a:lnTo>
                    <a:pt x="42" y="12"/>
                  </a:lnTo>
                  <a:lnTo>
                    <a:pt x="30" y="30"/>
                  </a:lnTo>
                  <a:lnTo>
                    <a:pt x="12" y="42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8" name="Freeform 262"/>
            <p:cNvSpPr>
              <a:spLocks/>
            </p:cNvSpPr>
            <p:nvPr/>
          </p:nvSpPr>
          <p:spPr bwMode="auto">
            <a:xfrm>
              <a:off x="10327554" y="3225832"/>
              <a:ext cx="24193" cy="71371"/>
            </a:xfrm>
            <a:custGeom>
              <a:avLst/>
              <a:gdLst>
                <a:gd name="T0" fmla="*/ 0 w 24"/>
                <a:gd name="T1" fmla="*/ 2147483646 h 72"/>
                <a:gd name="T2" fmla="*/ 0 w 24"/>
                <a:gd name="T3" fmla="*/ 2147483646 h 72"/>
                <a:gd name="T4" fmla="*/ 2147483646 w 24"/>
                <a:gd name="T5" fmla="*/ 0 h 72"/>
                <a:gd name="T6" fmla="*/ 2147483646 w 24"/>
                <a:gd name="T7" fmla="*/ 2147483646 h 72"/>
                <a:gd name="T8" fmla="*/ 2147483646 w 24"/>
                <a:gd name="T9" fmla="*/ 2147483646 h 72"/>
                <a:gd name="T10" fmla="*/ 0 w 24"/>
                <a:gd name="T11" fmla="*/ 2147483646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" h="72">
                  <a:moveTo>
                    <a:pt x="0" y="42"/>
                  </a:moveTo>
                  <a:lnTo>
                    <a:pt x="0" y="18"/>
                  </a:lnTo>
                  <a:lnTo>
                    <a:pt x="24" y="0"/>
                  </a:lnTo>
                  <a:lnTo>
                    <a:pt x="24" y="24"/>
                  </a:lnTo>
                  <a:lnTo>
                    <a:pt x="6" y="72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399" name="Freeform 263"/>
            <p:cNvSpPr>
              <a:spLocks/>
            </p:cNvSpPr>
            <p:nvPr/>
          </p:nvSpPr>
          <p:spPr bwMode="auto">
            <a:xfrm>
              <a:off x="10506585" y="3040754"/>
              <a:ext cx="35081" cy="53225"/>
            </a:xfrm>
            <a:custGeom>
              <a:avLst/>
              <a:gdLst>
                <a:gd name="T0" fmla="*/ 0 w 36"/>
                <a:gd name="T1" fmla="*/ 2147483646 h 54"/>
                <a:gd name="T2" fmla="*/ 2147483646 w 36"/>
                <a:gd name="T3" fmla="*/ 2147483646 h 54"/>
                <a:gd name="T4" fmla="*/ 2147483646 w 36"/>
                <a:gd name="T5" fmla="*/ 2147483646 h 54"/>
                <a:gd name="T6" fmla="*/ 2147483646 w 36"/>
                <a:gd name="T7" fmla="*/ 2147483646 h 54"/>
                <a:gd name="T8" fmla="*/ 2147483646 w 36"/>
                <a:gd name="T9" fmla="*/ 2147483646 h 54"/>
                <a:gd name="T10" fmla="*/ 2147483646 w 36"/>
                <a:gd name="T11" fmla="*/ 0 h 54"/>
                <a:gd name="T12" fmla="*/ 0 w 36"/>
                <a:gd name="T13" fmla="*/ 2147483646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54">
                  <a:moveTo>
                    <a:pt x="0" y="18"/>
                  </a:moveTo>
                  <a:lnTo>
                    <a:pt x="6" y="36"/>
                  </a:lnTo>
                  <a:lnTo>
                    <a:pt x="12" y="54"/>
                  </a:lnTo>
                  <a:lnTo>
                    <a:pt x="30" y="42"/>
                  </a:lnTo>
                  <a:lnTo>
                    <a:pt x="36" y="18"/>
                  </a:lnTo>
                  <a:lnTo>
                    <a:pt x="3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0" name="Freeform 264"/>
            <p:cNvSpPr>
              <a:spLocks/>
            </p:cNvSpPr>
            <p:nvPr/>
          </p:nvSpPr>
          <p:spPr bwMode="auto">
            <a:xfrm>
              <a:off x="10548923" y="2767369"/>
              <a:ext cx="262497" cy="285481"/>
            </a:xfrm>
            <a:custGeom>
              <a:avLst/>
              <a:gdLst>
                <a:gd name="T0" fmla="*/ 2147483646 w 264"/>
                <a:gd name="T1" fmla="*/ 2147483646 h 289"/>
                <a:gd name="T2" fmla="*/ 2147483646 w 264"/>
                <a:gd name="T3" fmla="*/ 2147483646 h 289"/>
                <a:gd name="T4" fmla="*/ 2147483646 w 264"/>
                <a:gd name="T5" fmla="*/ 2147483646 h 289"/>
                <a:gd name="T6" fmla="*/ 2147483646 w 264"/>
                <a:gd name="T7" fmla="*/ 2147483646 h 289"/>
                <a:gd name="T8" fmla="*/ 2147483646 w 264"/>
                <a:gd name="T9" fmla="*/ 2147483646 h 289"/>
                <a:gd name="T10" fmla="*/ 2147483646 w 264"/>
                <a:gd name="T11" fmla="*/ 2147483646 h 289"/>
                <a:gd name="T12" fmla="*/ 2147483646 w 264"/>
                <a:gd name="T13" fmla="*/ 2147483646 h 289"/>
                <a:gd name="T14" fmla="*/ 2147483646 w 264"/>
                <a:gd name="T15" fmla="*/ 2147483646 h 289"/>
                <a:gd name="T16" fmla="*/ 2147483646 w 264"/>
                <a:gd name="T17" fmla="*/ 2147483646 h 289"/>
                <a:gd name="T18" fmla="*/ 2147483646 w 264"/>
                <a:gd name="T19" fmla="*/ 2147483646 h 289"/>
                <a:gd name="T20" fmla="*/ 2147483646 w 264"/>
                <a:gd name="T21" fmla="*/ 0 h 289"/>
                <a:gd name="T22" fmla="*/ 2147483646 w 264"/>
                <a:gd name="T23" fmla="*/ 2147483646 h 289"/>
                <a:gd name="T24" fmla="*/ 2147483646 w 264"/>
                <a:gd name="T25" fmla="*/ 2147483646 h 289"/>
                <a:gd name="T26" fmla="*/ 2147483646 w 264"/>
                <a:gd name="T27" fmla="*/ 2147483646 h 289"/>
                <a:gd name="T28" fmla="*/ 2147483646 w 264"/>
                <a:gd name="T29" fmla="*/ 2147483646 h 289"/>
                <a:gd name="T30" fmla="*/ 2147483646 w 264"/>
                <a:gd name="T31" fmla="*/ 2147483646 h 289"/>
                <a:gd name="T32" fmla="*/ 2147483646 w 264"/>
                <a:gd name="T33" fmla="*/ 2147483646 h 289"/>
                <a:gd name="T34" fmla="*/ 2147483646 w 264"/>
                <a:gd name="T35" fmla="*/ 2147483646 h 289"/>
                <a:gd name="T36" fmla="*/ 2147483646 w 264"/>
                <a:gd name="T37" fmla="*/ 2147483646 h 289"/>
                <a:gd name="T38" fmla="*/ 2147483646 w 264"/>
                <a:gd name="T39" fmla="*/ 2147483646 h 289"/>
                <a:gd name="T40" fmla="*/ 2147483646 w 264"/>
                <a:gd name="T41" fmla="*/ 2147483646 h 289"/>
                <a:gd name="T42" fmla="*/ 2147483646 w 264"/>
                <a:gd name="T43" fmla="*/ 2147483646 h 289"/>
                <a:gd name="T44" fmla="*/ 2147483646 w 264"/>
                <a:gd name="T45" fmla="*/ 2147483646 h 289"/>
                <a:gd name="T46" fmla="*/ 2147483646 w 264"/>
                <a:gd name="T47" fmla="*/ 2147483646 h 289"/>
                <a:gd name="T48" fmla="*/ 2147483646 w 264"/>
                <a:gd name="T49" fmla="*/ 2147483646 h 289"/>
                <a:gd name="T50" fmla="*/ 2147483646 w 264"/>
                <a:gd name="T51" fmla="*/ 2147483646 h 289"/>
                <a:gd name="T52" fmla="*/ 2147483646 w 264"/>
                <a:gd name="T53" fmla="*/ 2147483646 h 289"/>
                <a:gd name="T54" fmla="*/ 2147483646 w 264"/>
                <a:gd name="T55" fmla="*/ 2147483646 h 289"/>
                <a:gd name="T56" fmla="*/ 2147483646 w 264"/>
                <a:gd name="T57" fmla="*/ 2147483646 h 289"/>
                <a:gd name="T58" fmla="*/ 2147483646 w 264"/>
                <a:gd name="T59" fmla="*/ 2147483646 h 289"/>
                <a:gd name="T60" fmla="*/ 2147483646 w 264"/>
                <a:gd name="T61" fmla="*/ 2147483646 h 289"/>
                <a:gd name="T62" fmla="*/ 2147483646 w 264"/>
                <a:gd name="T63" fmla="*/ 2147483646 h 289"/>
                <a:gd name="T64" fmla="*/ 2147483646 w 264"/>
                <a:gd name="T65" fmla="*/ 2147483646 h 289"/>
                <a:gd name="T66" fmla="*/ 0 w 264"/>
                <a:gd name="T67" fmla="*/ 2147483646 h 289"/>
                <a:gd name="T68" fmla="*/ 2147483646 w 264"/>
                <a:gd name="T69" fmla="*/ 2147483646 h 28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4" h="289">
                  <a:moveTo>
                    <a:pt x="6" y="247"/>
                  </a:moveTo>
                  <a:lnTo>
                    <a:pt x="42" y="235"/>
                  </a:lnTo>
                  <a:lnTo>
                    <a:pt x="66" y="235"/>
                  </a:lnTo>
                  <a:lnTo>
                    <a:pt x="108" y="199"/>
                  </a:lnTo>
                  <a:lnTo>
                    <a:pt x="138" y="187"/>
                  </a:lnTo>
                  <a:lnTo>
                    <a:pt x="144" y="157"/>
                  </a:lnTo>
                  <a:lnTo>
                    <a:pt x="156" y="109"/>
                  </a:lnTo>
                  <a:lnTo>
                    <a:pt x="156" y="72"/>
                  </a:lnTo>
                  <a:lnTo>
                    <a:pt x="174" y="48"/>
                  </a:lnTo>
                  <a:lnTo>
                    <a:pt x="174" y="18"/>
                  </a:lnTo>
                  <a:lnTo>
                    <a:pt x="186" y="0"/>
                  </a:lnTo>
                  <a:lnTo>
                    <a:pt x="210" y="18"/>
                  </a:lnTo>
                  <a:lnTo>
                    <a:pt x="246" y="30"/>
                  </a:lnTo>
                  <a:lnTo>
                    <a:pt x="264" y="30"/>
                  </a:lnTo>
                  <a:lnTo>
                    <a:pt x="240" y="54"/>
                  </a:lnTo>
                  <a:lnTo>
                    <a:pt x="222" y="66"/>
                  </a:lnTo>
                  <a:lnTo>
                    <a:pt x="210" y="85"/>
                  </a:lnTo>
                  <a:lnTo>
                    <a:pt x="180" y="60"/>
                  </a:lnTo>
                  <a:lnTo>
                    <a:pt x="162" y="97"/>
                  </a:lnTo>
                  <a:lnTo>
                    <a:pt x="186" y="139"/>
                  </a:lnTo>
                  <a:lnTo>
                    <a:pt x="168" y="169"/>
                  </a:lnTo>
                  <a:lnTo>
                    <a:pt x="162" y="193"/>
                  </a:lnTo>
                  <a:lnTo>
                    <a:pt x="162" y="235"/>
                  </a:lnTo>
                  <a:lnTo>
                    <a:pt x="150" y="247"/>
                  </a:lnTo>
                  <a:lnTo>
                    <a:pt x="138" y="241"/>
                  </a:lnTo>
                  <a:lnTo>
                    <a:pt x="126" y="247"/>
                  </a:lnTo>
                  <a:lnTo>
                    <a:pt x="102" y="247"/>
                  </a:lnTo>
                  <a:lnTo>
                    <a:pt x="90" y="247"/>
                  </a:lnTo>
                  <a:lnTo>
                    <a:pt x="66" y="271"/>
                  </a:lnTo>
                  <a:lnTo>
                    <a:pt x="60" y="259"/>
                  </a:lnTo>
                  <a:lnTo>
                    <a:pt x="48" y="265"/>
                  </a:lnTo>
                  <a:lnTo>
                    <a:pt x="36" y="271"/>
                  </a:lnTo>
                  <a:lnTo>
                    <a:pt x="12" y="289"/>
                  </a:lnTo>
                  <a:lnTo>
                    <a:pt x="0" y="259"/>
                  </a:lnTo>
                  <a:lnTo>
                    <a:pt x="6" y="24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1" name="Freeform 265"/>
            <p:cNvSpPr>
              <a:spLocks/>
            </p:cNvSpPr>
            <p:nvPr/>
          </p:nvSpPr>
          <p:spPr bwMode="auto">
            <a:xfrm>
              <a:off x="10734002" y="2504872"/>
              <a:ext cx="47177" cy="233466"/>
            </a:xfrm>
            <a:custGeom>
              <a:avLst/>
              <a:gdLst>
                <a:gd name="T0" fmla="*/ 2147483646 w 48"/>
                <a:gd name="T1" fmla="*/ 2147483646 h 234"/>
                <a:gd name="T2" fmla="*/ 2147483646 w 48"/>
                <a:gd name="T3" fmla="*/ 2147483646 h 234"/>
                <a:gd name="T4" fmla="*/ 2147483646 w 48"/>
                <a:gd name="T5" fmla="*/ 2147483646 h 234"/>
                <a:gd name="T6" fmla="*/ 0 w 48"/>
                <a:gd name="T7" fmla="*/ 2147483646 h 234"/>
                <a:gd name="T8" fmla="*/ 2147483646 w 48"/>
                <a:gd name="T9" fmla="*/ 2147483646 h 234"/>
                <a:gd name="T10" fmla="*/ 2147483646 w 48"/>
                <a:gd name="T11" fmla="*/ 0 h 234"/>
                <a:gd name="T12" fmla="*/ 2147483646 w 48"/>
                <a:gd name="T13" fmla="*/ 2147483646 h 234"/>
                <a:gd name="T14" fmla="*/ 2147483646 w 48"/>
                <a:gd name="T15" fmla="*/ 2147483646 h 234"/>
                <a:gd name="T16" fmla="*/ 2147483646 w 48"/>
                <a:gd name="T17" fmla="*/ 2147483646 h 234"/>
                <a:gd name="T18" fmla="*/ 2147483646 w 48"/>
                <a:gd name="T19" fmla="*/ 2147483646 h 234"/>
                <a:gd name="T20" fmla="*/ 2147483646 w 48"/>
                <a:gd name="T21" fmla="*/ 2147483646 h 234"/>
                <a:gd name="T22" fmla="*/ 2147483646 w 48"/>
                <a:gd name="T23" fmla="*/ 2147483646 h 234"/>
                <a:gd name="T24" fmla="*/ 2147483646 w 48"/>
                <a:gd name="T25" fmla="*/ 2147483646 h 234"/>
                <a:gd name="T26" fmla="*/ 2147483646 w 48"/>
                <a:gd name="T27" fmla="*/ 2147483646 h 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" h="234">
                  <a:moveTo>
                    <a:pt x="12" y="222"/>
                  </a:moveTo>
                  <a:lnTo>
                    <a:pt x="12" y="180"/>
                  </a:lnTo>
                  <a:lnTo>
                    <a:pt x="6" y="90"/>
                  </a:lnTo>
                  <a:lnTo>
                    <a:pt x="0" y="66"/>
                  </a:lnTo>
                  <a:lnTo>
                    <a:pt x="6" y="30"/>
                  </a:lnTo>
                  <a:lnTo>
                    <a:pt x="12" y="0"/>
                  </a:lnTo>
                  <a:lnTo>
                    <a:pt x="24" y="36"/>
                  </a:lnTo>
                  <a:lnTo>
                    <a:pt x="24" y="60"/>
                  </a:lnTo>
                  <a:lnTo>
                    <a:pt x="48" y="156"/>
                  </a:lnTo>
                  <a:lnTo>
                    <a:pt x="30" y="144"/>
                  </a:lnTo>
                  <a:lnTo>
                    <a:pt x="24" y="168"/>
                  </a:lnTo>
                  <a:lnTo>
                    <a:pt x="24" y="198"/>
                  </a:lnTo>
                  <a:lnTo>
                    <a:pt x="42" y="234"/>
                  </a:lnTo>
                  <a:lnTo>
                    <a:pt x="12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2" name="Freeform 272"/>
            <p:cNvSpPr>
              <a:spLocks/>
            </p:cNvSpPr>
            <p:nvPr/>
          </p:nvSpPr>
          <p:spPr bwMode="auto">
            <a:xfrm>
              <a:off x="10314249" y="3362524"/>
              <a:ext cx="107660" cy="148788"/>
            </a:xfrm>
            <a:custGeom>
              <a:avLst/>
              <a:gdLst>
                <a:gd name="T0" fmla="*/ 2147483646 w 108"/>
                <a:gd name="T1" fmla="*/ 2147483646 h 151"/>
                <a:gd name="T2" fmla="*/ 0 w 108"/>
                <a:gd name="T3" fmla="*/ 2147483646 h 151"/>
                <a:gd name="T4" fmla="*/ 2147483646 w 108"/>
                <a:gd name="T5" fmla="*/ 2147483646 h 151"/>
                <a:gd name="T6" fmla="*/ 2147483646 w 108"/>
                <a:gd name="T7" fmla="*/ 2147483646 h 151"/>
                <a:gd name="T8" fmla="*/ 2147483646 w 108"/>
                <a:gd name="T9" fmla="*/ 2147483646 h 151"/>
                <a:gd name="T10" fmla="*/ 2147483646 w 108"/>
                <a:gd name="T11" fmla="*/ 2147483646 h 151"/>
                <a:gd name="T12" fmla="*/ 2147483646 w 108"/>
                <a:gd name="T13" fmla="*/ 2147483646 h 151"/>
                <a:gd name="T14" fmla="*/ 2147483646 w 108"/>
                <a:gd name="T15" fmla="*/ 2147483646 h 151"/>
                <a:gd name="T16" fmla="*/ 2147483646 w 108"/>
                <a:gd name="T17" fmla="*/ 2147483646 h 151"/>
                <a:gd name="T18" fmla="*/ 2147483646 w 108"/>
                <a:gd name="T19" fmla="*/ 2147483646 h 151"/>
                <a:gd name="T20" fmla="*/ 2147483646 w 108"/>
                <a:gd name="T21" fmla="*/ 2147483646 h 151"/>
                <a:gd name="T22" fmla="*/ 2147483646 w 108"/>
                <a:gd name="T23" fmla="*/ 2147483646 h 151"/>
                <a:gd name="T24" fmla="*/ 2147483646 w 108"/>
                <a:gd name="T25" fmla="*/ 2147483646 h 151"/>
                <a:gd name="T26" fmla="*/ 2147483646 w 108"/>
                <a:gd name="T27" fmla="*/ 0 h 151"/>
                <a:gd name="T28" fmla="*/ 2147483646 w 108"/>
                <a:gd name="T29" fmla="*/ 2147483646 h 15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8" h="151">
                  <a:moveTo>
                    <a:pt x="12" y="18"/>
                  </a:moveTo>
                  <a:lnTo>
                    <a:pt x="0" y="42"/>
                  </a:lnTo>
                  <a:lnTo>
                    <a:pt x="6" y="72"/>
                  </a:lnTo>
                  <a:lnTo>
                    <a:pt x="18" y="85"/>
                  </a:lnTo>
                  <a:lnTo>
                    <a:pt x="36" y="91"/>
                  </a:lnTo>
                  <a:lnTo>
                    <a:pt x="72" y="109"/>
                  </a:lnTo>
                  <a:lnTo>
                    <a:pt x="78" y="139"/>
                  </a:lnTo>
                  <a:lnTo>
                    <a:pt x="108" y="151"/>
                  </a:lnTo>
                  <a:lnTo>
                    <a:pt x="102" y="127"/>
                  </a:lnTo>
                  <a:lnTo>
                    <a:pt x="78" y="91"/>
                  </a:lnTo>
                  <a:lnTo>
                    <a:pt x="42" y="66"/>
                  </a:lnTo>
                  <a:lnTo>
                    <a:pt x="48" y="48"/>
                  </a:lnTo>
                  <a:lnTo>
                    <a:pt x="54" y="12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3" name="Freeform 273"/>
            <p:cNvSpPr>
              <a:spLocks/>
            </p:cNvSpPr>
            <p:nvPr/>
          </p:nvSpPr>
          <p:spPr bwMode="auto">
            <a:xfrm>
              <a:off x="10357796" y="3535506"/>
              <a:ext cx="88305" cy="70161"/>
            </a:xfrm>
            <a:custGeom>
              <a:avLst/>
              <a:gdLst>
                <a:gd name="T0" fmla="*/ 0 w 90"/>
                <a:gd name="T1" fmla="*/ 2147483646 h 72"/>
                <a:gd name="T2" fmla="*/ 2147483646 w 90"/>
                <a:gd name="T3" fmla="*/ 2147483646 h 72"/>
                <a:gd name="T4" fmla="*/ 2147483646 w 90"/>
                <a:gd name="T5" fmla="*/ 2147483646 h 72"/>
                <a:gd name="T6" fmla="*/ 2147483646 w 90"/>
                <a:gd name="T7" fmla="*/ 0 h 72"/>
                <a:gd name="T8" fmla="*/ 2147483646 w 90"/>
                <a:gd name="T9" fmla="*/ 2147483646 h 72"/>
                <a:gd name="T10" fmla="*/ 2147483646 w 90"/>
                <a:gd name="T11" fmla="*/ 2147483646 h 72"/>
                <a:gd name="T12" fmla="*/ 2147483646 w 90"/>
                <a:gd name="T13" fmla="*/ 2147483646 h 72"/>
                <a:gd name="T14" fmla="*/ 2147483646 w 90"/>
                <a:gd name="T15" fmla="*/ 2147483646 h 72"/>
                <a:gd name="T16" fmla="*/ 2147483646 w 90"/>
                <a:gd name="T17" fmla="*/ 2147483646 h 72"/>
                <a:gd name="T18" fmla="*/ 0 w 90"/>
                <a:gd name="T19" fmla="*/ 2147483646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72">
                  <a:moveTo>
                    <a:pt x="0" y="54"/>
                  </a:moveTo>
                  <a:lnTo>
                    <a:pt x="18" y="24"/>
                  </a:lnTo>
                  <a:lnTo>
                    <a:pt x="42" y="24"/>
                  </a:lnTo>
                  <a:lnTo>
                    <a:pt x="60" y="0"/>
                  </a:lnTo>
                  <a:lnTo>
                    <a:pt x="90" y="24"/>
                  </a:lnTo>
                  <a:lnTo>
                    <a:pt x="90" y="72"/>
                  </a:lnTo>
                  <a:lnTo>
                    <a:pt x="60" y="60"/>
                  </a:lnTo>
                  <a:lnTo>
                    <a:pt x="42" y="60"/>
                  </a:lnTo>
                  <a:lnTo>
                    <a:pt x="24" y="48"/>
                  </a:lnTo>
                  <a:lnTo>
                    <a:pt x="0" y="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4" name="Freeform 333"/>
            <p:cNvSpPr>
              <a:spLocks/>
            </p:cNvSpPr>
            <p:nvPr/>
          </p:nvSpPr>
          <p:spPr bwMode="auto">
            <a:xfrm>
              <a:off x="9715464" y="2565355"/>
              <a:ext cx="592736" cy="297577"/>
            </a:xfrm>
            <a:custGeom>
              <a:avLst/>
              <a:gdLst>
                <a:gd name="T0" fmla="*/ 2147483646 w 595"/>
                <a:gd name="T1" fmla="*/ 2147483646 h 301"/>
                <a:gd name="T2" fmla="*/ 2147483646 w 595"/>
                <a:gd name="T3" fmla="*/ 2147483646 h 301"/>
                <a:gd name="T4" fmla="*/ 2147483646 w 595"/>
                <a:gd name="T5" fmla="*/ 2147483646 h 301"/>
                <a:gd name="T6" fmla="*/ 2147483646 w 595"/>
                <a:gd name="T7" fmla="*/ 2147483646 h 301"/>
                <a:gd name="T8" fmla="*/ 2147483646 w 595"/>
                <a:gd name="T9" fmla="*/ 2147483646 h 301"/>
                <a:gd name="T10" fmla="*/ 2147483646 w 595"/>
                <a:gd name="T11" fmla="*/ 2147483646 h 301"/>
                <a:gd name="T12" fmla="*/ 2147483646 w 595"/>
                <a:gd name="T13" fmla="*/ 2147483646 h 301"/>
                <a:gd name="T14" fmla="*/ 2147483646 w 595"/>
                <a:gd name="T15" fmla="*/ 2147483646 h 301"/>
                <a:gd name="T16" fmla="*/ 2147483646 w 595"/>
                <a:gd name="T17" fmla="*/ 2147483646 h 301"/>
                <a:gd name="T18" fmla="*/ 2147483646 w 595"/>
                <a:gd name="T19" fmla="*/ 2147483646 h 301"/>
                <a:gd name="T20" fmla="*/ 2147483646 w 595"/>
                <a:gd name="T21" fmla="*/ 2147483646 h 301"/>
                <a:gd name="T22" fmla="*/ 2147483646 w 595"/>
                <a:gd name="T23" fmla="*/ 2147483646 h 301"/>
                <a:gd name="T24" fmla="*/ 2147483646 w 595"/>
                <a:gd name="T25" fmla="*/ 2147483646 h 301"/>
                <a:gd name="T26" fmla="*/ 2147483646 w 595"/>
                <a:gd name="T27" fmla="*/ 2147483646 h 301"/>
                <a:gd name="T28" fmla="*/ 2147483646 w 595"/>
                <a:gd name="T29" fmla="*/ 2147483646 h 301"/>
                <a:gd name="T30" fmla="*/ 2147483646 w 595"/>
                <a:gd name="T31" fmla="*/ 2147483646 h 301"/>
                <a:gd name="T32" fmla="*/ 2147483646 w 595"/>
                <a:gd name="T33" fmla="*/ 2147483646 h 301"/>
                <a:gd name="T34" fmla="*/ 2147483646 w 595"/>
                <a:gd name="T35" fmla="*/ 2147483646 h 301"/>
                <a:gd name="T36" fmla="*/ 2147483646 w 595"/>
                <a:gd name="T37" fmla="*/ 2147483646 h 301"/>
                <a:gd name="T38" fmla="*/ 2147483646 w 595"/>
                <a:gd name="T39" fmla="*/ 2147483646 h 301"/>
                <a:gd name="T40" fmla="*/ 2147483646 w 595"/>
                <a:gd name="T41" fmla="*/ 2147483646 h 301"/>
                <a:gd name="T42" fmla="*/ 2147483646 w 595"/>
                <a:gd name="T43" fmla="*/ 0 h 301"/>
                <a:gd name="T44" fmla="*/ 2147483646 w 595"/>
                <a:gd name="T45" fmla="*/ 2147483646 h 301"/>
                <a:gd name="T46" fmla="*/ 2147483646 w 595"/>
                <a:gd name="T47" fmla="*/ 2147483646 h 301"/>
                <a:gd name="T48" fmla="*/ 2147483646 w 595"/>
                <a:gd name="T49" fmla="*/ 2147483646 h 301"/>
                <a:gd name="T50" fmla="*/ 2147483646 w 595"/>
                <a:gd name="T51" fmla="*/ 2147483646 h 301"/>
                <a:gd name="T52" fmla="*/ 2147483646 w 595"/>
                <a:gd name="T53" fmla="*/ 2147483646 h 301"/>
                <a:gd name="T54" fmla="*/ 0 w 595"/>
                <a:gd name="T55" fmla="*/ 2147483646 h 301"/>
                <a:gd name="T56" fmla="*/ 2147483646 w 595"/>
                <a:gd name="T57" fmla="*/ 2147483646 h 301"/>
                <a:gd name="T58" fmla="*/ 2147483646 w 595"/>
                <a:gd name="T59" fmla="*/ 2147483646 h 30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95" h="301">
                  <a:moveTo>
                    <a:pt x="42" y="126"/>
                  </a:moveTo>
                  <a:lnTo>
                    <a:pt x="48" y="186"/>
                  </a:lnTo>
                  <a:lnTo>
                    <a:pt x="127" y="210"/>
                  </a:lnTo>
                  <a:lnTo>
                    <a:pt x="181" y="264"/>
                  </a:lnTo>
                  <a:lnTo>
                    <a:pt x="253" y="270"/>
                  </a:lnTo>
                  <a:lnTo>
                    <a:pt x="313" y="301"/>
                  </a:lnTo>
                  <a:lnTo>
                    <a:pt x="379" y="258"/>
                  </a:lnTo>
                  <a:lnTo>
                    <a:pt x="445" y="252"/>
                  </a:lnTo>
                  <a:lnTo>
                    <a:pt x="457" y="210"/>
                  </a:lnTo>
                  <a:lnTo>
                    <a:pt x="499" y="192"/>
                  </a:lnTo>
                  <a:lnTo>
                    <a:pt x="541" y="174"/>
                  </a:lnTo>
                  <a:lnTo>
                    <a:pt x="595" y="156"/>
                  </a:lnTo>
                  <a:lnTo>
                    <a:pt x="583" y="132"/>
                  </a:lnTo>
                  <a:lnTo>
                    <a:pt x="529" y="126"/>
                  </a:lnTo>
                  <a:lnTo>
                    <a:pt x="529" y="96"/>
                  </a:lnTo>
                  <a:lnTo>
                    <a:pt x="541" y="72"/>
                  </a:lnTo>
                  <a:lnTo>
                    <a:pt x="499" y="60"/>
                  </a:lnTo>
                  <a:lnTo>
                    <a:pt x="403" y="84"/>
                  </a:lnTo>
                  <a:lnTo>
                    <a:pt x="367" y="54"/>
                  </a:lnTo>
                  <a:lnTo>
                    <a:pt x="307" y="54"/>
                  </a:lnTo>
                  <a:lnTo>
                    <a:pt x="289" y="36"/>
                  </a:lnTo>
                  <a:lnTo>
                    <a:pt x="217" y="0"/>
                  </a:lnTo>
                  <a:lnTo>
                    <a:pt x="193" y="30"/>
                  </a:lnTo>
                  <a:lnTo>
                    <a:pt x="169" y="66"/>
                  </a:lnTo>
                  <a:lnTo>
                    <a:pt x="121" y="48"/>
                  </a:lnTo>
                  <a:lnTo>
                    <a:pt x="54" y="54"/>
                  </a:lnTo>
                  <a:lnTo>
                    <a:pt x="12" y="78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2" y="12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5" name="Line 449"/>
            <p:cNvSpPr>
              <a:spLocks noChangeShapeType="1"/>
            </p:cNvSpPr>
            <p:nvPr/>
          </p:nvSpPr>
          <p:spPr bwMode="auto">
            <a:xfrm>
              <a:off x="10285217" y="3375830"/>
              <a:ext cx="0" cy="0"/>
            </a:xfrm>
            <a:prstGeom prst="line">
              <a:avLst/>
            </a:prstGeom>
            <a:grpFill/>
            <a:ln w="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6" name="Freeform 506"/>
            <p:cNvSpPr>
              <a:spLocks/>
            </p:cNvSpPr>
            <p:nvPr/>
          </p:nvSpPr>
          <p:spPr bwMode="auto">
            <a:xfrm>
              <a:off x="10398925" y="2831481"/>
              <a:ext cx="94354" cy="118547"/>
            </a:xfrm>
            <a:custGeom>
              <a:avLst/>
              <a:gdLst>
                <a:gd name="T0" fmla="*/ 2147483646 w 78"/>
                <a:gd name="T1" fmla="*/ 2147483646 h 98"/>
                <a:gd name="T2" fmla="*/ 2147483646 w 78"/>
                <a:gd name="T3" fmla="*/ 2147483646 h 98"/>
                <a:gd name="T4" fmla="*/ 2147483646 w 78"/>
                <a:gd name="T5" fmla="*/ 2147483646 h 98"/>
                <a:gd name="T6" fmla="*/ 2147483646 w 78"/>
                <a:gd name="T7" fmla="*/ 2147483646 h 98"/>
                <a:gd name="T8" fmla="*/ 0 w 78"/>
                <a:gd name="T9" fmla="*/ 2147483646 h 98"/>
                <a:gd name="T10" fmla="*/ 0 w 78"/>
                <a:gd name="T11" fmla="*/ 2147483646 h 98"/>
                <a:gd name="T12" fmla="*/ 2147483646 w 78"/>
                <a:gd name="T13" fmla="*/ 2147483646 h 98"/>
                <a:gd name="T14" fmla="*/ 2147483646 w 78"/>
                <a:gd name="T15" fmla="*/ 2147483646 h 98"/>
                <a:gd name="T16" fmla="*/ 2147483646 w 78"/>
                <a:gd name="T17" fmla="*/ 2147483646 h 98"/>
                <a:gd name="T18" fmla="*/ 2147483646 w 78"/>
                <a:gd name="T19" fmla="*/ 2147483646 h 98"/>
                <a:gd name="T20" fmla="*/ 2147483646 w 78"/>
                <a:gd name="T21" fmla="*/ 2147483646 h 98"/>
                <a:gd name="T22" fmla="*/ 2147483646 w 78"/>
                <a:gd name="T23" fmla="*/ 2147483646 h 98"/>
                <a:gd name="T24" fmla="*/ 2147483646 w 78"/>
                <a:gd name="T25" fmla="*/ 2147483646 h 98"/>
                <a:gd name="T26" fmla="*/ 2147483646 w 78"/>
                <a:gd name="T27" fmla="*/ 2147483646 h 98"/>
                <a:gd name="T28" fmla="*/ 2147483646 w 78"/>
                <a:gd name="T29" fmla="*/ 2147483646 h 98"/>
                <a:gd name="T30" fmla="*/ 2147483646 w 78"/>
                <a:gd name="T31" fmla="*/ 2147483646 h 98"/>
                <a:gd name="T32" fmla="*/ 2147483646 w 78"/>
                <a:gd name="T33" fmla="*/ 2147483646 h 98"/>
                <a:gd name="T34" fmla="*/ 2147483646 w 78"/>
                <a:gd name="T35" fmla="*/ 2147483646 h 98"/>
                <a:gd name="T36" fmla="*/ 2147483646 w 78"/>
                <a:gd name="T37" fmla="*/ 2147483646 h 98"/>
                <a:gd name="T38" fmla="*/ 2147483646 w 78"/>
                <a:gd name="T39" fmla="*/ 2147483646 h 98"/>
                <a:gd name="T40" fmla="*/ 2147483646 w 78"/>
                <a:gd name="T41" fmla="*/ 2147483646 h 98"/>
                <a:gd name="T42" fmla="*/ 2147483646 w 78"/>
                <a:gd name="T43" fmla="*/ 2147483646 h 98"/>
                <a:gd name="T44" fmla="*/ 2147483646 w 78"/>
                <a:gd name="T45" fmla="*/ 2147483646 h 98"/>
                <a:gd name="T46" fmla="*/ 2147483646 w 78"/>
                <a:gd name="T47" fmla="*/ 2147483646 h 98"/>
                <a:gd name="T48" fmla="*/ 2147483646 w 78"/>
                <a:gd name="T49" fmla="*/ 2147483646 h 98"/>
                <a:gd name="T50" fmla="*/ 2147483646 w 78"/>
                <a:gd name="T51" fmla="*/ 2147483646 h 98"/>
                <a:gd name="T52" fmla="*/ 2147483646 w 78"/>
                <a:gd name="T53" fmla="*/ 2147483646 h 98"/>
                <a:gd name="T54" fmla="*/ 2147483646 w 78"/>
                <a:gd name="T55" fmla="*/ 2147483646 h 98"/>
                <a:gd name="T56" fmla="*/ 2147483646 w 78"/>
                <a:gd name="T57" fmla="*/ 2147483646 h 98"/>
                <a:gd name="T58" fmla="*/ 2147483646 w 78"/>
                <a:gd name="T59" fmla="*/ 2147483646 h 98"/>
                <a:gd name="T60" fmla="*/ 2147483646 w 78"/>
                <a:gd name="T61" fmla="*/ 2147483646 h 98"/>
                <a:gd name="T62" fmla="*/ 2147483646 w 78"/>
                <a:gd name="T63" fmla="*/ 0 h 98"/>
                <a:gd name="T64" fmla="*/ 2147483646 w 78"/>
                <a:gd name="T65" fmla="*/ 2147483646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8" h="98">
                  <a:moveTo>
                    <a:pt x="32" y="12"/>
                  </a:moveTo>
                  <a:lnTo>
                    <a:pt x="34" y="32"/>
                  </a:lnTo>
                  <a:lnTo>
                    <a:pt x="20" y="22"/>
                  </a:lnTo>
                  <a:lnTo>
                    <a:pt x="6" y="34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0" y="56"/>
                  </a:lnTo>
                  <a:lnTo>
                    <a:pt x="30" y="70"/>
                  </a:lnTo>
                  <a:lnTo>
                    <a:pt x="34" y="84"/>
                  </a:lnTo>
                  <a:lnTo>
                    <a:pt x="36" y="92"/>
                  </a:lnTo>
                  <a:lnTo>
                    <a:pt x="40" y="98"/>
                  </a:lnTo>
                  <a:lnTo>
                    <a:pt x="70" y="88"/>
                  </a:lnTo>
                  <a:lnTo>
                    <a:pt x="70" y="84"/>
                  </a:lnTo>
                  <a:lnTo>
                    <a:pt x="68" y="82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4" y="60"/>
                  </a:lnTo>
                  <a:lnTo>
                    <a:pt x="64" y="46"/>
                  </a:lnTo>
                  <a:lnTo>
                    <a:pt x="54" y="26"/>
                  </a:lnTo>
                  <a:lnTo>
                    <a:pt x="64" y="16"/>
                  </a:lnTo>
                  <a:lnTo>
                    <a:pt x="78" y="4"/>
                  </a:lnTo>
                  <a:lnTo>
                    <a:pt x="52" y="0"/>
                  </a:lnTo>
                  <a:lnTo>
                    <a:pt x="32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7" name="Freeform 517"/>
            <p:cNvSpPr>
              <a:spLocks/>
            </p:cNvSpPr>
            <p:nvPr/>
          </p:nvSpPr>
          <p:spPr bwMode="auto">
            <a:xfrm>
              <a:off x="10435215" y="2937932"/>
              <a:ext cx="65322" cy="79838"/>
            </a:xfrm>
            <a:custGeom>
              <a:avLst/>
              <a:gdLst>
                <a:gd name="T0" fmla="*/ 2147483646 w 54"/>
                <a:gd name="T1" fmla="*/ 2147483646 h 66"/>
                <a:gd name="T2" fmla="*/ 2147483646 w 54"/>
                <a:gd name="T3" fmla="*/ 2147483646 h 66"/>
                <a:gd name="T4" fmla="*/ 2147483646 w 54"/>
                <a:gd name="T5" fmla="*/ 2147483646 h 66"/>
                <a:gd name="T6" fmla="*/ 2147483646 w 54"/>
                <a:gd name="T7" fmla="*/ 2147483646 h 66"/>
                <a:gd name="T8" fmla="*/ 0 w 54"/>
                <a:gd name="T9" fmla="*/ 2147483646 h 66"/>
                <a:gd name="T10" fmla="*/ 0 w 54"/>
                <a:gd name="T11" fmla="*/ 2147483646 h 66"/>
                <a:gd name="T12" fmla="*/ 2147483646 w 54"/>
                <a:gd name="T13" fmla="*/ 2147483646 h 66"/>
                <a:gd name="T14" fmla="*/ 2147483646 w 54"/>
                <a:gd name="T15" fmla="*/ 2147483646 h 66"/>
                <a:gd name="T16" fmla="*/ 2147483646 w 54"/>
                <a:gd name="T17" fmla="*/ 2147483646 h 66"/>
                <a:gd name="T18" fmla="*/ 2147483646 w 54"/>
                <a:gd name="T19" fmla="*/ 2147483646 h 66"/>
                <a:gd name="T20" fmla="*/ 2147483646 w 54"/>
                <a:gd name="T21" fmla="*/ 2147483646 h 66"/>
                <a:gd name="T22" fmla="*/ 2147483646 w 54"/>
                <a:gd name="T23" fmla="*/ 2147483646 h 66"/>
                <a:gd name="T24" fmla="*/ 2147483646 w 54"/>
                <a:gd name="T25" fmla="*/ 2147483646 h 66"/>
                <a:gd name="T26" fmla="*/ 2147483646 w 54"/>
                <a:gd name="T27" fmla="*/ 0 h 66"/>
                <a:gd name="T28" fmla="*/ 2147483646 w 54"/>
                <a:gd name="T29" fmla="*/ 2147483646 h 66"/>
                <a:gd name="T30" fmla="*/ 2147483646 w 54"/>
                <a:gd name="T31" fmla="*/ 2147483646 h 66"/>
                <a:gd name="T32" fmla="*/ 2147483646 w 54"/>
                <a:gd name="T33" fmla="*/ 2147483646 h 66"/>
                <a:gd name="T34" fmla="*/ 2147483646 w 54"/>
                <a:gd name="T35" fmla="*/ 2147483646 h 6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4" h="66">
                  <a:moveTo>
                    <a:pt x="10" y="12"/>
                  </a:moveTo>
                  <a:lnTo>
                    <a:pt x="10" y="12"/>
                  </a:lnTo>
                  <a:lnTo>
                    <a:pt x="10" y="36"/>
                  </a:lnTo>
                  <a:lnTo>
                    <a:pt x="0" y="66"/>
                  </a:lnTo>
                  <a:lnTo>
                    <a:pt x="20" y="66"/>
                  </a:lnTo>
                  <a:lnTo>
                    <a:pt x="40" y="60"/>
                  </a:lnTo>
                  <a:lnTo>
                    <a:pt x="50" y="52"/>
                  </a:lnTo>
                  <a:lnTo>
                    <a:pt x="54" y="36"/>
                  </a:lnTo>
                  <a:lnTo>
                    <a:pt x="40" y="0"/>
                  </a:lnTo>
                  <a:lnTo>
                    <a:pt x="10" y="10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8" name="Freeform 411"/>
            <p:cNvSpPr>
              <a:spLocks/>
            </p:cNvSpPr>
            <p:nvPr/>
          </p:nvSpPr>
          <p:spPr bwMode="auto">
            <a:xfrm>
              <a:off x="6840092" y="4258885"/>
              <a:ext cx="96773" cy="127015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0 h 114"/>
                <a:gd name="T6" fmla="*/ 2147483646 w 102"/>
                <a:gd name="T7" fmla="*/ 2147483646 h 114"/>
                <a:gd name="T8" fmla="*/ 0 w 102"/>
                <a:gd name="T9" fmla="*/ 2147483646 h 114"/>
                <a:gd name="T10" fmla="*/ 0 w 102"/>
                <a:gd name="T11" fmla="*/ 2147483646 h 114"/>
                <a:gd name="T12" fmla="*/ 2147483646 w 102"/>
                <a:gd name="T13" fmla="*/ 2147483646 h 114"/>
                <a:gd name="T14" fmla="*/ 2147483646 w 102"/>
                <a:gd name="T15" fmla="*/ 2147483646 h 114"/>
                <a:gd name="T16" fmla="*/ 2147483646 w 102"/>
                <a:gd name="T17" fmla="*/ 2147483646 h 114"/>
                <a:gd name="T18" fmla="*/ 2147483646 w 102"/>
                <a:gd name="T19" fmla="*/ 2147483646 h 114"/>
                <a:gd name="T20" fmla="*/ 2147483646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66" y="24"/>
                  </a:moveTo>
                  <a:lnTo>
                    <a:pt x="36" y="6"/>
                  </a:lnTo>
                  <a:lnTo>
                    <a:pt x="18" y="0"/>
                  </a:lnTo>
                  <a:lnTo>
                    <a:pt x="6" y="18"/>
                  </a:lnTo>
                  <a:lnTo>
                    <a:pt x="0" y="48"/>
                  </a:lnTo>
                  <a:lnTo>
                    <a:pt x="0" y="78"/>
                  </a:lnTo>
                  <a:lnTo>
                    <a:pt x="24" y="96"/>
                  </a:lnTo>
                  <a:lnTo>
                    <a:pt x="36" y="108"/>
                  </a:lnTo>
                  <a:lnTo>
                    <a:pt x="66" y="114"/>
                  </a:lnTo>
                  <a:lnTo>
                    <a:pt x="96" y="90"/>
                  </a:lnTo>
                  <a:lnTo>
                    <a:pt x="102" y="78"/>
                  </a:lnTo>
                  <a:lnTo>
                    <a:pt x="84" y="42"/>
                  </a:lnTo>
                  <a:lnTo>
                    <a:pt x="6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09" name="Freeform 420"/>
            <p:cNvSpPr>
              <a:spLocks/>
            </p:cNvSpPr>
            <p:nvPr/>
          </p:nvSpPr>
          <p:spPr bwMode="auto">
            <a:xfrm>
              <a:off x="6422758" y="3732682"/>
              <a:ext cx="244352" cy="298787"/>
            </a:xfrm>
            <a:custGeom>
              <a:avLst/>
              <a:gdLst>
                <a:gd name="T0" fmla="*/ 2147483646 w 240"/>
                <a:gd name="T1" fmla="*/ 2147483646 h 337"/>
                <a:gd name="T2" fmla="*/ 2147483646 w 240"/>
                <a:gd name="T3" fmla="*/ 2147483646 h 337"/>
                <a:gd name="T4" fmla="*/ 2147483646 w 240"/>
                <a:gd name="T5" fmla="*/ 2147483646 h 337"/>
                <a:gd name="T6" fmla="*/ 2147483646 w 240"/>
                <a:gd name="T7" fmla="*/ 2147483646 h 337"/>
                <a:gd name="T8" fmla="*/ 2147483646 w 240"/>
                <a:gd name="T9" fmla="*/ 2147483646 h 337"/>
                <a:gd name="T10" fmla="*/ 2147483646 w 240"/>
                <a:gd name="T11" fmla="*/ 2147483646 h 337"/>
                <a:gd name="T12" fmla="*/ 2147483646 w 240"/>
                <a:gd name="T13" fmla="*/ 2147483646 h 337"/>
                <a:gd name="T14" fmla="*/ 2147483646 w 240"/>
                <a:gd name="T15" fmla="*/ 2147483646 h 337"/>
                <a:gd name="T16" fmla="*/ 2147483646 w 240"/>
                <a:gd name="T17" fmla="*/ 2147483646 h 337"/>
                <a:gd name="T18" fmla="*/ 2147483646 w 240"/>
                <a:gd name="T19" fmla="*/ 2147483646 h 337"/>
                <a:gd name="T20" fmla="*/ 2147483646 w 240"/>
                <a:gd name="T21" fmla="*/ 2147483646 h 337"/>
                <a:gd name="T22" fmla="*/ 2147483646 w 240"/>
                <a:gd name="T23" fmla="*/ 2147483646 h 337"/>
                <a:gd name="T24" fmla="*/ 2147483646 w 240"/>
                <a:gd name="T25" fmla="*/ 2147483646 h 337"/>
                <a:gd name="T26" fmla="*/ 2147483646 w 240"/>
                <a:gd name="T27" fmla="*/ 0 h 337"/>
                <a:gd name="T28" fmla="*/ 2147483646 w 240"/>
                <a:gd name="T29" fmla="*/ 0 h 337"/>
                <a:gd name="T30" fmla="*/ 2147483646 w 240"/>
                <a:gd name="T31" fmla="*/ 2147483646 h 337"/>
                <a:gd name="T32" fmla="*/ 2147483646 w 240"/>
                <a:gd name="T33" fmla="*/ 2147483646 h 337"/>
                <a:gd name="T34" fmla="*/ 2147483646 w 240"/>
                <a:gd name="T35" fmla="*/ 2147483646 h 337"/>
                <a:gd name="T36" fmla="*/ 2147483646 w 240"/>
                <a:gd name="T37" fmla="*/ 2147483646 h 337"/>
                <a:gd name="T38" fmla="*/ 2147483646 w 240"/>
                <a:gd name="T39" fmla="*/ 2147483646 h 337"/>
                <a:gd name="T40" fmla="*/ 2147483646 w 240"/>
                <a:gd name="T41" fmla="*/ 2147483646 h 337"/>
                <a:gd name="T42" fmla="*/ 0 w 240"/>
                <a:gd name="T43" fmla="*/ 2147483646 h 337"/>
                <a:gd name="T44" fmla="*/ 2147483646 w 240"/>
                <a:gd name="T45" fmla="*/ 2147483646 h 337"/>
                <a:gd name="T46" fmla="*/ 2147483646 w 240"/>
                <a:gd name="T47" fmla="*/ 2147483646 h 337"/>
                <a:gd name="T48" fmla="*/ 2147483646 w 240"/>
                <a:gd name="T49" fmla="*/ 2147483646 h 337"/>
                <a:gd name="T50" fmla="*/ 2147483646 w 240"/>
                <a:gd name="T51" fmla="*/ 2147483646 h 337"/>
                <a:gd name="T52" fmla="*/ 2147483646 w 240"/>
                <a:gd name="T53" fmla="*/ 2147483646 h 337"/>
                <a:gd name="T54" fmla="*/ 2147483646 w 240"/>
                <a:gd name="T55" fmla="*/ 2147483646 h 337"/>
                <a:gd name="T56" fmla="*/ 2147483646 w 240"/>
                <a:gd name="T57" fmla="*/ 2147483646 h 337"/>
                <a:gd name="T58" fmla="*/ 2147483646 w 240"/>
                <a:gd name="T59" fmla="*/ 2147483646 h 337"/>
                <a:gd name="T60" fmla="*/ 2147483646 w 240"/>
                <a:gd name="T61" fmla="*/ 2147483646 h 337"/>
                <a:gd name="T62" fmla="*/ 2147483646 w 240"/>
                <a:gd name="T63" fmla="*/ 2147483646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0" h="337">
                  <a:moveTo>
                    <a:pt x="228" y="204"/>
                  </a:moveTo>
                  <a:lnTo>
                    <a:pt x="228" y="198"/>
                  </a:lnTo>
                  <a:lnTo>
                    <a:pt x="216" y="198"/>
                  </a:lnTo>
                  <a:lnTo>
                    <a:pt x="210" y="162"/>
                  </a:lnTo>
                  <a:lnTo>
                    <a:pt x="180" y="174"/>
                  </a:lnTo>
                  <a:lnTo>
                    <a:pt x="156" y="156"/>
                  </a:lnTo>
                  <a:lnTo>
                    <a:pt x="156" y="120"/>
                  </a:lnTo>
                  <a:lnTo>
                    <a:pt x="180" y="84"/>
                  </a:lnTo>
                  <a:lnTo>
                    <a:pt x="198" y="72"/>
                  </a:lnTo>
                  <a:lnTo>
                    <a:pt x="204" y="54"/>
                  </a:lnTo>
                  <a:lnTo>
                    <a:pt x="192" y="36"/>
                  </a:lnTo>
                  <a:lnTo>
                    <a:pt x="168" y="36"/>
                  </a:lnTo>
                  <a:lnTo>
                    <a:pt x="150" y="18"/>
                  </a:lnTo>
                  <a:lnTo>
                    <a:pt x="120" y="0"/>
                  </a:lnTo>
                  <a:lnTo>
                    <a:pt x="108" y="24"/>
                  </a:lnTo>
                  <a:lnTo>
                    <a:pt x="84" y="48"/>
                  </a:lnTo>
                  <a:lnTo>
                    <a:pt x="66" y="54"/>
                  </a:lnTo>
                  <a:lnTo>
                    <a:pt x="42" y="78"/>
                  </a:lnTo>
                  <a:lnTo>
                    <a:pt x="24" y="72"/>
                  </a:lnTo>
                  <a:lnTo>
                    <a:pt x="18" y="60"/>
                  </a:lnTo>
                  <a:lnTo>
                    <a:pt x="0" y="72"/>
                  </a:lnTo>
                  <a:lnTo>
                    <a:pt x="18" y="114"/>
                  </a:lnTo>
                  <a:lnTo>
                    <a:pt x="54" y="174"/>
                  </a:lnTo>
                  <a:lnTo>
                    <a:pt x="90" y="252"/>
                  </a:lnTo>
                  <a:lnTo>
                    <a:pt x="90" y="264"/>
                  </a:lnTo>
                  <a:lnTo>
                    <a:pt x="216" y="337"/>
                  </a:lnTo>
                  <a:lnTo>
                    <a:pt x="222" y="337"/>
                  </a:lnTo>
                  <a:lnTo>
                    <a:pt x="228" y="307"/>
                  </a:lnTo>
                  <a:lnTo>
                    <a:pt x="234" y="270"/>
                  </a:lnTo>
                  <a:lnTo>
                    <a:pt x="240" y="222"/>
                  </a:lnTo>
                  <a:lnTo>
                    <a:pt x="228" y="204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0" name="Freeform 413"/>
            <p:cNvSpPr>
              <a:spLocks/>
            </p:cNvSpPr>
            <p:nvPr/>
          </p:nvSpPr>
          <p:spPr bwMode="auto">
            <a:xfrm>
              <a:off x="6578805" y="3638328"/>
              <a:ext cx="673783" cy="694347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2147483646 h 10000"/>
                <a:gd name="T24" fmla="*/ 2147483646 w 10000"/>
                <a:gd name="T25" fmla="*/ 2147483646 h 10000"/>
                <a:gd name="T26" fmla="*/ 2147483646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2147483646 w 10000"/>
                <a:gd name="T41" fmla="*/ 2147483646 h 10000"/>
                <a:gd name="T42" fmla="*/ 2147483646 w 10000"/>
                <a:gd name="T43" fmla="*/ 2147483646 h 10000"/>
                <a:gd name="T44" fmla="*/ 2147483646 w 10000"/>
                <a:gd name="T45" fmla="*/ 2147483646 h 10000"/>
                <a:gd name="T46" fmla="*/ 2147483646 w 10000"/>
                <a:gd name="T47" fmla="*/ 2147483646 h 10000"/>
                <a:gd name="T48" fmla="*/ 2147483646 w 10000"/>
                <a:gd name="T49" fmla="*/ 0 h 10000"/>
                <a:gd name="T50" fmla="*/ 2147483646 w 10000"/>
                <a:gd name="T51" fmla="*/ 2147483646 h 10000"/>
                <a:gd name="T52" fmla="*/ 2147483646 w 10000"/>
                <a:gd name="T53" fmla="*/ 2147483646 h 10000"/>
                <a:gd name="T54" fmla="*/ 2147483646 w 10000"/>
                <a:gd name="T55" fmla="*/ 2147483646 h 10000"/>
                <a:gd name="T56" fmla="*/ 2147483646 w 10000"/>
                <a:gd name="T57" fmla="*/ 2147483646 h 10000"/>
                <a:gd name="T58" fmla="*/ 2147483646 w 10000"/>
                <a:gd name="T59" fmla="*/ 2147483646 h 10000"/>
                <a:gd name="T60" fmla="*/ 2147483646 w 10000"/>
                <a:gd name="T61" fmla="*/ 2147483646 h 10000"/>
                <a:gd name="T62" fmla="*/ 0 w 10000"/>
                <a:gd name="T63" fmla="*/ 2147483646 h 10000"/>
                <a:gd name="T64" fmla="*/ 2147483646 w 10000"/>
                <a:gd name="T65" fmla="*/ 2147483646 h 10000"/>
                <a:gd name="T66" fmla="*/ 2147483646 w 10000"/>
                <a:gd name="T67" fmla="*/ 2147483646 h 10000"/>
                <a:gd name="T68" fmla="*/ 2147483646 w 10000"/>
                <a:gd name="T69" fmla="*/ 2147483646 h 10000"/>
                <a:gd name="T70" fmla="*/ 2147483646 w 10000"/>
                <a:gd name="T71" fmla="*/ 2147483646 h 10000"/>
                <a:gd name="T72" fmla="*/ 2147483646 w 10000"/>
                <a:gd name="T73" fmla="*/ 2147483646 h 10000"/>
                <a:gd name="T74" fmla="*/ 2147483646 w 10000"/>
                <a:gd name="T75" fmla="*/ 2147483646 h 10000"/>
                <a:gd name="T76" fmla="*/ 2147483646 w 10000"/>
                <a:gd name="T77" fmla="*/ 2147483646 h 10000"/>
                <a:gd name="T78" fmla="*/ 2147483646 w 10000"/>
                <a:gd name="T79" fmla="*/ 2147483646 h 10000"/>
                <a:gd name="T80" fmla="*/ 2147483646 w 10000"/>
                <a:gd name="T81" fmla="*/ 2147483646 h 100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0000" h="10000">
                  <a:moveTo>
                    <a:pt x="5000" y="7769"/>
                  </a:moveTo>
                  <a:cubicBezTo>
                    <a:pt x="5027" y="7795"/>
                    <a:pt x="5055" y="7820"/>
                    <a:pt x="5082" y="7846"/>
                  </a:cubicBezTo>
                  <a:cubicBezTo>
                    <a:pt x="5027" y="8000"/>
                    <a:pt x="4973" y="8154"/>
                    <a:pt x="4918" y="8308"/>
                  </a:cubicBezTo>
                  <a:lnTo>
                    <a:pt x="4672" y="8462"/>
                  </a:lnTo>
                  <a:lnTo>
                    <a:pt x="4098" y="9000"/>
                  </a:lnTo>
                  <a:lnTo>
                    <a:pt x="4180" y="9000"/>
                  </a:lnTo>
                  <a:lnTo>
                    <a:pt x="4098" y="9000"/>
                  </a:lnTo>
                  <a:lnTo>
                    <a:pt x="4344" y="9077"/>
                  </a:lnTo>
                  <a:lnTo>
                    <a:pt x="4754" y="9308"/>
                  </a:lnTo>
                  <a:lnTo>
                    <a:pt x="5000" y="9538"/>
                  </a:lnTo>
                  <a:lnTo>
                    <a:pt x="5246" y="10000"/>
                  </a:lnTo>
                  <a:cubicBezTo>
                    <a:pt x="5273" y="9923"/>
                    <a:pt x="5301" y="9846"/>
                    <a:pt x="5328" y="9769"/>
                  </a:cubicBezTo>
                  <a:lnTo>
                    <a:pt x="5656" y="9462"/>
                  </a:lnTo>
                  <a:lnTo>
                    <a:pt x="6066" y="9077"/>
                  </a:lnTo>
                  <a:lnTo>
                    <a:pt x="6393" y="8077"/>
                  </a:lnTo>
                  <a:lnTo>
                    <a:pt x="6639" y="7615"/>
                  </a:lnTo>
                  <a:lnTo>
                    <a:pt x="7541" y="7077"/>
                  </a:lnTo>
                  <a:lnTo>
                    <a:pt x="8115" y="7000"/>
                  </a:lnTo>
                  <a:lnTo>
                    <a:pt x="8279" y="6923"/>
                  </a:lnTo>
                  <a:lnTo>
                    <a:pt x="8443" y="6615"/>
                  </a:lnTo>
                  <a:cubicBezTo>
                    <a:pt x="8470" y="6513"/>
                    <a:pt x="8498" y="6410"/>
                    <a:pt x="8525" y="6308"/>
                  </a:cubicBezTo>
                  <a:cubicBezTo>
                    <a:pt x="8607" y="6180"/>
                    <a:pt x="8688" y="6051"/>
                    <a:pt x="8770" y="5923"/>
                  </a:cubicBezTo>
                  <a:cubicBezTo>
                    <a:pt x="8797" y="5872"/>
                    <a:pt x="8825" y="5820"/>
                    <a:pt x="8852" y="5769"/>
                  </a:cubicBezTo>
                  <a:cubicBezTo>
                    <a:pt x="8879" y="5333"/>
                    <a:pt x="8907" y="4898"/>
                    <a:pt x="8934" y="4462"/>
                  </a:cubicBezTo>
                  <a:lnTo>
                    <a:pt x="9180" y="4385"/>
                  </a:lnTo>
                  <a:lnTo>
                    <a:pt x="10000" y="3385"/>
                  </a:lnTo>
                  <a:lnTo>
                    <a:pt x="10000" y="3154"/>
                  </a:lnTo>
                  <a:cubicBezTo>
                    <a:pt x="9945" y="2974"/>
                    <a:pt x="9891" y="2795"/>
                    <a:pt x="9836" y="2615"/>
                  </a:cubicBezTo>
                  <a:lnTo>
                    <a:pt x="9344" y="2462"/>
                  </a:lnTo>
                  <a:lnTo>
                    <a:pt x="8607" y="2077"/>
                  </a:lnTo>
                  <a:lnTo>
                    <a:pt x="7787" y="2000"/>
                  </a:lnTo>
                  <a:lnTo>
                    <a:pt x="7541" y="1923"/>
                  </a:lnTo>
                  <a:lnTo>
                    <a:pt x="7377" y="1692"/>
                  </a:lnTo>
                  <a:lnTo>
                    <a:pt x="6721" y="1462"/>
                  </a:lnTo>
                  <a:lnTo>
                    <a:pt x="6148" y="1154"/>
                  </a:lnTo>
                  <a:cubicBezTo>
                    <a:pt x="6121" y="1051"/>
                    <a:pt x="6093" y="949"/>
                    <a:pt x="6066" y="846"/>
                  </a:cubicBezTo>
                  <a:lnTo>
                    <a:pt x="5820" y="231"/>
                  </a:lnTo>
                  <a:lnTo>
                    <a:pt x="5738" y="231"/>
                  </a:lnTo>
                  <a:lnTo>
                    <a:pt x="5410" y="692"/>
                  </a:lnTo>
                  <a:lnTo>
                    <a:pt x="5082" y="846"/>
                  </a:lnTo>
                  <a:cubicBezTo>
                    <a:pt x="5055" y="820"/>
                    <a:pt x="5027" y="795"/>
                    <a:pt x="5000" y="769"/>
                  </a:cubicBezTo>
                  <a:lnTo>
                    <a:pt x="4590" y="769"/>
                  </a:lnTo>
                  <a:lnTo>
                    <a:pt x="4426" y="846"/>
                  </a:lnTo>
                  <a:lnTo>
                    <a:pt x="4344" y="846"/>
                  </a:lnTo>
                  <a:lnTo>
                    <a:pt x="3934" y="923"/>
                  </a:lnTo>
                  <a:lnTo>
                    <a:pt x="3689" y="1000"/>
                  </a:lnTo>
                  <a:lnTo>
                    <a:pt x="3443" y="769"/>
                  </a:lnTo>
                  <a:cubicBezTo>
                    <a:pt x="3470" y="615"/>
                    <a:pt x="3498" y="462"/>
                    <a:pt x="3525" y="308"/>
                  </a:cubicBezTo>
                  <a:lnTo>
                    <a:pt x="3361" y="77"/>
                  </a:lnTo>
                  <a:lnTo>
                    <a:pt x="3197" y="0"/>
                  </a:lnTo>
                  <a:cubicBezTo>
                    <a:pt x="3224" y="51"/>
                    <a:pt x="3252" y="103"/>
                    <a:pt x="3279" y="154"/>
                  </a:cubicBezTo>
                  <a:lnTo>
                    <a:pt x="2869" y="308"/>
                  </a:lnTo>
                  <a:lnTo>
                    <a:pt x="2213" y="308"/>
                  </a:lnTo>
                  <a:lnTo>
                    <a:pt x="2459" y="692"/>
                  </a:lnTo>
                  <a:cubicBezTo>
                    <a:pt x="2486" y="769"/>
                    <a:pt x="2514" y="846"/>
                    <a:pt x="2541" y="923"/>
                  </a:cubicBezTo>
                  <a:lnTo>
                    <a:pt x="1803" y="1154"/>
                  </a:lnTo>
                  <a:lnTo>
                    <a:pt x="1557" y="923"/>
                  </a:lnTo>
                  <a:lnTo>
                    <a:pt x="902" y="1077"/>
                  </a:lnTo>
                  <a:cubicBezTo>
                    <a:pt x="929" y="1205"/>
                    <a:pt x="957" y="1334"/>
                    <a:pt x="984" y="1462"/>
                  </a:cubicBezTo>
                  <a:cubicBezTo>
                    <a:pt x="929" y="1744"/>
                    <a:pt x="875" y="2026"/>
                    <a:pt x="820" y="2308"/>
                  </a:cubicBezTo>
                  <a:cubicBezTo>
                    <a:pt x="765" y="2257"/>
                    <a:pt x="711" y="2205"/>
                    <a:pt x="656" y="2154"/>
                  </a:cubicBezTo>
                  <a:cubicBezTo>
                    <a:pt x="629" y="2231"/>
                    <a:pt x="601" y="2308"/>
                    <a:pt x="574" y="2385"/>
                  </a:cubicBezTo>
                  <a:lnTo>
                    <a:pt x="328" y="2538"/>
                  </a:lnTo>
                  <a:lnTo>
                    <a:pt x="0" y="3000"/>
                  </a:lnTo>
                  <a:lnTo>
                    <a:pt x="0" y="3462"/>
                  </a:lnTo>
                  <a:lnTo>
                    <a:pt x="328" y="3692"/>
                  </a:lnTo>
                  <a:lnTo>
                    <a:pt x="738" y="3538"/>
                  </a:lnTo>
                  <a:cubicBezTo>
                    <a:pt x="765" y="3692"/>
                    <a:pt x="793" y="3846"/>
                    <a:pt x="820" y="4000"/>
                  </a:cubicBezTo>
                  <a:lnTo>
                    <a:pt x="984" y="4000"/>
                  </a:lnTo>
                  <a:lnTo>
                    <a:pt x="984" y="4077"/>
                  </a:lnTo>
                  <a:cubicBezTo>
                    <a:pt x="1311" y="4000"/>
                    <a:pt x="1240" y="3993"/>
                    <a:pt x="1311" y="4000"/>
                  </a:cubicBezTo>
                  <a:cubicBezTo>
                    <a:pt x="1382" y="4007"/>
                    <a:pt x="1378" y="4124"/>
                    <a:pt x="1411" y="4121"/>
                  </a:cubicBezTo>
                  <a:cubicBezTo>
                    <a:pt x="1487" y="4047"/>
                    <a:pt x="1644" y="3939"/>
                    <a:pt x="1720" y="3900"/>
                  </a:cubicBezTo>
                  <a:cubicBezTo>
                    <a:pt x="1796" y="3861"/>
                    <a:pt x="1787" y="3873"/>
                    <a:pt x="1869" y="3886"/>
                  </a:cubicBezTo>
                  <a:cubicBezTo>
                    <a:pt x="1951" y="3899"/>
                    <a:pt x="2074" y="3776"/>
                    <a:pt x="2131" y="3846"/>
                  </a:cubicBezTo>
                  <a:cubicBezTo>
                    <a:pt x="2188" y="3916"/>
                    <a:pt x="2186" y="4154"/>
                    <a:pt x="2213" y="4308"/>
                  </a:cubicBezTo>
                  <a:lnTo>
                    <a:pt x="2705" y="4538"/>
                  </a:lnTo>
                  <a:lnTo>
                    <a:pt x="3279" y="4769"/>
                  </a:lnTo>
                  <a:lnTo>
                    <a:pt x="3279" y="5077"/>
                  </a:lnTo>
                  <a:lnTo>
                    <a:pt x="3443" y="5308"/>
                  </a:lnTo>
                  <a:cubicBezTo>
                    <a:pt x="3525" y="5308"/>
                    <a:pt x="3934" y="5385"/>
                    <a:pt x="3934" y="5385"/>
                  </a:cubicBezTo>
                  <a:lnTo>
                    <a:pt x="3934" y="5692"/>
                  </a:lnTo>
                  <a:lnTo>
                    <a:pt x="3934" y="6231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1" name="Freeform 409"/>
            <p:cNvSpPr>
              <a:spLocks/>
            </p:cNvSpPr>
            <p:nvPr/>
          </p:nvSpPr>
          <p:spPr bwMode="auto">
            <a:xfrm>
              <a:off x="6569128" y="4096790"/>
              <a:ext cx="360480" cy="722170"/>
            </a:xfrm>
            <a:custGeom>
              <a:avLst/>
              <a:gdLst>
                <a:gd name="T0" fmla="*/ 2147483646 w 10000"/>
                <a:gd name="T1" fmla="*/ 2147483646 h 10001"/>
                <a:gd name="T2" fmla="*/ 2147483646 w 10000"/>
                <a:gd name="T3" fmla="*/ 2147483646 h 10001"/>
                <a:gd name="T4" fmla="*/ 2147483646 w 10000"/>
                <a:gd name="T5" fmla="*/ 2147483646 h 10001"/>
                <a:gd name="T6" fmla="*/ 2147483646 w 10000"/>
                <a:gd name="T7" fmla="*/ 2147483646 h 10001"/>
                <a:gd name="T8" fmla="*/ 2147483646 w 10000"/>
                <a:gd name="T9" fmla="*/ 2147483646 h 10001"/>
                <a:gd name="T10" fmla="*/ 2147483646 w 10000"/>
                <a:gd name="T11" fmla="*/ 2147483646 h 10001"/>
                <a:gd name="T12" fmla="*/ 2147483646 w 10000"/>
                <a:gd name="T13" fmla="*/ 2147483646 h 10001"/>
                <a:gd name="T14" fmla="*/ 2147483646 w 10000"/>
                <a:gd name="T15" fmla="*/ 2147483646 h 10001"/>
                <a:gd name="T16" fmla="*/ 2147483646 w 10000"/>
                <a:gd name="T17" fmla="*/ 2147483646 h 10001"/>
                <a:gd name="T18" fmla="*/ 2147483646 w 10000"/>
                <a:gd name="T19" fmla="*/ 2147483646 h 10001"/>
                <a:gd name="T20" fmla="*/ 2147483646 w 10000"/>
                <a:gd name="T21" fmla="*/ 2147483646 h 10001"/>
                <a:gd name="T22" fmla="*/ 2147483646 w 10000"/>
                <a:gd name="T23" fmla="*/ 2147483646 h 10001"/>
                <a:gd name="T24" fmla="*/ 2147483646 w 10000"/>
                <a:gd name="T25" fmla="*/ 2147483646 h 10001"/>
                <a:gd name="T26" fmla="*/ 2147483646 w 10000"/>
                <a:gd name="T27" fmla="*/ 2147483646 h 10001"/>
                <a:gd name="T28" fmla="*/ 2147483646 w 10000"/>
                <a:gd name="T29" fmla="*/ 0 h 10001"/>
                <a:gd name="T30" fmla="*/ 2147483646 w 10000"/>
                <a:gd name="T31" fmla="*/ 2147483646 h 10001"/>
                <a:gd name="T32" fmla="*/ 2147483646 w 10000"/>
                <a:gd name="T33" fmla="*/ 2147483646 h 10001"/>
                <a:gd name="T34" fmla="*/ 2147483646 w 10000"/>
                <a:gd name="T35" fmla="*/ 2147483646 h 10001"/>
                <a:gd name="T36" fmla="*/ 2147483646 w 10000"/>
                <a:gd name="T37" fmla="*/ 2147483646 h 10001"/>
                <a:gd name="T38" fmla="*/ 2147483646 w 10000"/>
                <a:gd name="T39" fmla="*/ 2147483646 h 10001"/>
                <a:gd name="T40" fmla="*/ 2147483646 w 10000"/>
                <a:gd name="T41" fmla="*/ 2147483646 h 10001"/>
                <a:gd name="T42" fmla="*/ 2147483646 w 10000"/>
                <a:gd name="T43" fmla="*/ 2147483646 h 10001"/>
                <a:gd name="T44" fmla="*/ 2147483646 w 10000"/>
                <a:gd name="T45" fmla="*/ 2147483646 h 10001"/>
                <a:gd name="T46" fmla="*/ 2147483646 w 10000"/>
                <a:gd name="T47" fmla="*/ 2147483646 h 10001"/>
                <a:gd name="T48" fmla="*/ 2147483646 w 10000"/>
                <a:gd name="T49" fmla="*/ 2147483646 h 10001"/>
                <a:gd name="T50" fmla="*/ 2147483646 w 10000"/>
                <a:gd name="T51" fmla="*/ 2147483646 h 10001"/>
                <a:gd name="T52" fmla="*/ 2147483646 w 10000"/>
                <a:gd name="T53" fmla="*/ 2147483646 h 10001"/>
                <a:gd name="T54" fmla="*/ 2147483646 w 10000"/>
                <a:gd name="T55" fmla="*/ 2147483646 h 10001"/>
                <a:gd name="T56" fmla="*/ 2147483646 w 10000"/>
                <a:gd name="T57" fmla="*/ 2147483646 h 10001"/>
                <a:gd name="T58" fmla="*/ 2147483646 w 10000"/>
                <a:gd name="T59" fmla="*/ 2147483646 h 10001"/>
                <a:gd name="T60" fmla="*/ 2147483646 w 10000"/>
                <a:gd name="T61" fmla="*/ 2147483646 h 10001"/>
                <a:gd name="T62" fmla="*/ 2147483646 w 10000"/>
                <a:gd name="T63" fmla="*/ 2147483646 h 10001"/>
                <a:gd name="T64" fmla="*/ 2147483646 w 10000"/>
                <a:gd name="T65" fmla="*/ 2147483646 h 10001"/>
                <a:gd name="T66" fmla="*/ 0 w 10000"/>
                <a:gd name="T67" fmla="*/ 2147483646 h 10001"/>
                <a:gd name="T68" fmla="*/ 2147483646 w 10000"/>
                <a:gd name="T69" fmla="*/ 2147483646 h 10001"/>
                <a:gd name="T70" fmla="*/ 2147483646 w 10000"/>
                <a:gd name="T71" fmla="*/ 2147483646 h 10001"/>
                <a:gd name="T72" fmla="*/ 2147483646 w 10000"/>
                <a:gd name="T73" fmla="*/ 2147483646 h 10001"/>
                <a:gd name="T74" fmla="*/ 2147483646 w 10000"/>
                <a:gd name="T75" fmla="*/ 2147483646 h 10001"/>
                <a:gd name="T76" fmla="*/ 2147483646 w 10000"/>
                <a:gd name="T77" fmla="*/ 2147483646 h 10001"/>
                <a:gd name="T78" fmla="*/ 2147483646 w 10000"/>
                <a:gd name="T79" fmla="*/ 2147483646 h 10001"/>
                <a:gd name="T80" fmla="*/ 2147483646 w 10000"/>
                <a:gd name="T81" fmla="*/ 2147483646 h 10001"/>
                <a:gd name="T82" fmla="*/ 2147483646 w 10000"/>
                <a:gd name="T83" fmla="*/ 2147483646 h 10001"/>
                <a:gd name="T84" fmla="*/ 2147483646 w 10000"/>
                <a:gd name="T85" fmla="*/ 2147483646 h 10001"/>
                <a:gd name="T86" fmla="*/ 2147483646 w 10000"/>
                <a:gd name="T87" fmla="*/ 2147483646 h 10001"/>
                <a:gd name="T88" fmla="*/ 2147483646 w 10000"/>
                <a:gd name="T89" fmla="*/ 2147483646 h 10001"/>
                <a:gd name="T90" fmla="*/ 2147483646 w 10000"/>
                <a:gd name="T91" fmla="*/ 2147483646 h 10001"/>
                <a:gd name="T92" fmla="*/ 2147483646 w 10000"/>
                <a:gd name="T93" fmla="*/ 2147483646 h 10001"/>
                <a:gd name="T94" fmla="*/ 2147483646 w 10000"/>
                <a:gd name="T95" fmla="*/ 2147483646 h 10001"/>
                <a:gd name="T96" fmla="*/ 2147483646 w 10000"/>
                <a:gd name="T97" fmla="*/ 2147483646 h 10001"/>
                <a:gd name="T98" fmla="*/ 2147483646 w 10000"/>
                <a:gd name="T99" fmla="*/ 2147483646 h 10001"/>
                <a:gd name="T100" fmla="*/ 2147483646 w 10000"/>
                <a:gd name="T101" fmla="*/ 2147483646 h 10001"/>
                <a:gd name="T102" fmla="*/ 2147483646 w 10000"/>
                <a:gd name="T103" fmla="*/ 2147483646 h 10001"/>
                <a:gd name="T104" fmla="*/ 2147483646 w 10000"/>
                <a:gd name="T105" fmla="*/ 2147483646 h 10001"/>
                <a:gd name="T106" fmla="*/ 2147483646 w 10000"/>
                <a:gd name="T107" fmla="*/ 2147483646 h 10001"/>
                <a:gd name="T108" fmla="*/ 2147483646 w 10000"/>
                <a:gd name="T109" fmla="*/ 2147483646 h 10001"/>
                <a:gd name="T110" fmla="*/ 2147483646 w 10000"/>
                <a:gd name="T111" fmla="*/ 2147483646 h 10001"/>
                <a:gd name="T112" fmla="*/ 2147483646 w 10000"/>
                <a:gd name="T113" fmla="*/ 2147483646 h 10001"/>
                <a:gd name="T114" fmla="*/ 2147483646 w 10000"/>
                <a:gd name="T115" fmla="*/ 2147483646 h 10001"/>
                <a:gd name="T116" fmla="*/ 2147483646 w 10000"/>
                <a:gd name="T117" fmla="*/ 2147483646 h 10001"/>
                <a:gd name="T118" fmla="*/ 2147483646 w 10000"/>
                <a:gd name="T119" fmla="*/ 2147483646 h 10001"/>
                <a:gd name="T120" fmla="*/ 2147483646 w 10000"/>
                <a:gd name="T121" fmla="*/ 2147483646 h 10001"/>
                <a:gd name="T122" fmla="*/ 2147483646 w 10000"/>
                <a:gd name="T123" fmla="*/ 2147483646 h 10001"/>
                <a:gd name="T124" fmla="*/ 2147483646 w 10000"/>
                <a:gd name="T125" fmla="*/ 2147483646 h 1000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0000" h="10001">
                  <a:moveTo>
                    <a:pt x="7581" y="2950"/>
                  </a:moveTo>
                  <a:cubicBezTo>
                    <a:pt x="7635" y="2818"/>
                    <a:pt x="7688" y="2685"/>
                    <a:pt x="7742" y="2552"/>
                  </a:cubicBezTo>
                  <a:lnTo>
                    <a:pt x="8065" y="2312"/>
                  </a:lnTo>
                  <a:lnTo>
                    <a:pt x="9194" y="1754"/>
                  </a:lnTo>
                  <a:lnTo>
                    <a:pt x="9677" y="1595"/>
                  </a:lnTo>
                  <a:lnTo>
                    <a:pt x="10000" y="1116"/>
                  </a:lnTo>
                  <a:lnTo>
                    <a:pt x="9839" y="1037"/>
                  </a:lnTo>
                  <a:lnTo>
                    <a:pt x="9355" y="1197"/>
                  </a:lnTo>
                  <a:lnTo>
                    <a:pt x="8387" y="1435"/>
                  </a:lnTo>
                  <a:lnTo>
                    <a:pt x="7581" y="1356"/>
                  </a:lnTo>
                  <a:cubicBezTo>
                    <a:pt x="7635" y="1170"/>
                    <a:pt x="7688" y="983"/>
                    <a:pt x="7742" y="797"/>
                  </a:cubicBezTo>
                  <a:lnTo>
                    <a:pt x="7258" y="638"/>
                  </a:lnTo>
                  <a:lnTo>
                    <a:pt x="6290" y="479"/>
                  </a:lnTo>
                  <a:lnTo>
                    <a:pt x="5806" y="319"/>
                  </a:lnTo>
                  <a:lnTo>
                    <a:pt x="5323" y="0"/>
                  </a:lnTo>
                  <a:lnTo>
                    <a:pt x="4677" y="81"/>
                  </a:lnTo>
                  <a:lnTo>
                    <a:pt x="4516" y="159"/>
                  </a:lnTo>
                  <a:lnTo>
                    <a:pt x="3710" y="81"/>
                  </a:lnTo>
                  <a:cubicBezTo>
                    <a:pt x="3387" y="81"/>
                    <a:pt x="3476" y="72"/>
                    <a:pt x="3387" y="81"/>
                  </a:cubicBezTo>
                  <a:cubicBezTo>
                    <a:pt x="3298" y="89"/>
                    <a:pt x="3178" y="131"/>
                    <a:pt x="3178" y="131"/>
                  </a:cubicBezTo>
                  <a:cubicBezTo>
                    <a:pt x="3339" y="211"/>
                    <a:pt x="3245" y="168"/>
                    <a:pt x="3226" y="240"/>
                  </a:cubicBezTo>
                  <a:cubicBezTo>
                    <a:pt x="3207" y="310"/>
                    <a:pt x="3065" y="558"/>
                    <a:pt x="3065" y="558"/>
                  </a:cubicBezTo>
                  <a:lnTo>
                    <a:pt x="2581" y="797"/>
                  </a:lnTo>
                  <a:lnTo>
                    <a:pt x="2581" y="1275"/>
                  </a:lnTo>
                  <a:lnTo>
                    <a:pt x="2258" y="1595"/>
                  </a:lnTo>
                  <a:lnTo>
                    <a:pt x="1774" y="2631"/>
                  </a:lnTo>
                  <a:cubicBezTo>
                    <a:pt x="1828" y="2896"/>
                    <a:pt x="1881" y="3163"/>
                    <a:pt x="1935" y="3428"/>
                  </a:cubicBezTo>
                  <a:lnTo>
                    <a:pt x="968" y="4466"/>
                  </a:lnTo>
                  <a:lnTo>
                    <a:pt x="806" y="5582"/>
                  </a:lnTo>
                  <a:lnTo>
                    <a:pt x="806" y="6141"/>
                  </a:lnTo>
                  <a:cubicBezTo>
                    <a:pt x="752" y="6327"/>
                    <a:pt x="699" y="6514"/>
                    <a:pt x="645" y="6699"/>
                  </a:cubicBezTo>
                  <a:lnTo>
                    <a:pt x="968" y="7019"/>
                  </a:lnTo>
                  <a:lnTo>
                    <a:pt x="484" y="8294"/>
                  </a:lnTo>
                  <a:lnTo>
                    <a:pt x="0" y="8852"/>
                  </a:lnTo>
                  <a:cubicBezTo>
                    <a:pt x="54" y="8985"/>
                    <a:pt x="47" y="9085"/>
                    <a:pt x="161" y="9251"/>
                  </a:cubicBezTo>
                  <a:cubicBezTo>
                    <a:pt x="275" y="9417"/>
                    <a:pt x="316" y="9724"/>
                    <a:pt x="685" y="9848"/>
                  </a:cubicBezTo>
                  <a:cubicBezTo>
                    <a:pt x="1054" y="9973"/>
                    <a:pt x="2126" y="10011"/>
                    <a:pt x="2375" y="10000"/>
                  </a:cubicBezTo>
                  <a:cubicBezTo>
                    <a:pt x="2624" y="9989"/>
                    <a:pt x="2202" y="9881"/>
                    <a:pt x="2182" y="9783"/>
                  </a:cubicBezTo>
                  <a:cubicBezTo>
                    <a:pt x="2163" y="9685"/>
                    <a:pt x="2172" y="9527"/>
                    <a:pt x="2258" y="9410"/>
                  </a:cubicBezTo>
                  <a:cubicBezTo>
                    <a:pt x="2345" y="9293"/>
                    <a:pt x="2550" y="9220"/>
                    <a:pt x="2701" y="9082"/>
                  </a:cubicBezTo>
                  <a:cubicBezTo>
                    <a:pt x="2852" y="8944"/>
                    <a:pt x="3004" y="8707"/>
                    <a:pt x="3165" y="8584"/>
                  </a:cubicBezTo>
                  <a:cubicBezTo>
                    <a:pt x="3326" y="8461"/>
                    <a:pt x="3550" y="8459"/>
                    <a:pt x="3668" y="8344"/>
                  </a:cubicBezTo>
                  <a:cubicBezTo>
                    <a:pt x="3786" y="8229"/>
                    <a:pt x="3918" y="7996"/>
                    <a:pt x="3871" y="7895"/>
                  </a:cubicBezTo>
                  <a:cubicBezTo>
                    <a:pt x="3824" y="7794"/>
                    <a:pt x="3548" y="7789"/>
                    <a:pt x="3387" y="7736"/>
                  </a:cubicBezTo>
                  <a:cubicBezTo>
                    <a:pt x="3280" y="7629"/>
                    <a:pt x="3000" y="7495"/>
                    <a:pt x="3065" y="7416"/>
                  </a:cubicBezTo>
                  <a:cubicBezTo>
                    <a:pt x="3130" y="7337"/>
                    <a:pt x="3541" y="7312"/>
                    <a:pt x="3779" y="7260"/>
                  </a:cubicBezTo>
                  <a:cubicBezTo>
                    <a:pt x="3810" y="7153"/>
                    <a:pt x="3875" y="7075"/>
                    <a:pt x="3971" y="6968"/>
                  </a:cubicBezTo>
                  <a:cubicBezTo>
                    <a:pt x="4067" y="6861"/>
                    <a:pt x="4220" y="6700"/>
                    <a:pt x="4355" y="6620"/>
                  </a:cubicBezTo>
                  <a:cubicBezTo>
                    <a:pt x="4490" y="6540"/>
                    <a:pt x="4699" y="6570"/>
                    <a:pt x="4780" y="6490"/>
                  </a:cubicBezTo>
                  <a:cubicBezTo>
                    <a:pt x="4861" y="6410"/>
                    <a:pt x="4853" y="6226"/>
                    <a:pt x="4839" y="6141"/>
                  </a:cubicBezTo>
                  <a:cubicBezTo>
                    <a:pt x="5323" y="5822"/>
                    <a:pt x="5348" y="5984"/>
                    <a:pt x="5437" y="5921"/>
                  </a:cubicBezTo>
                  <a:cubicBezTo>
                    <a:pt x="5526" y="5858"/>
                    <a:pt x="5368" y="5818"/>
                    <a:pt x="5376" y="5762"/>
                  </a:cubicBezTo>
                  <a:cubicBezTo>
                    <a:pt x="5384" y="5706"/>
                    <a:pt x="5412" y="5665"/>
                    <a:pt x="5484" y="5582"/>
                  </a:cubicBezTo>
                  <a:cubicBezTo>
                    <a:pt x="5556" y="5499"/>
                    <a:pt x="5622" y="5319"/>
                    <a:pt x="5806" y="5264"/>
                  </a:cubicBezTo>
                  <a:cubicBezTo>
                    <a:pt x="5990" y="5209"/>
                    <a:pt x="6266" y="5289"/>
                    <a:pt x="6588" y="5253"/>
                  </a:cubicBezTo>
                  <a:cubicBezTo>
                    <a:pt x="6910" y="5217"/>
                    <a:pt x="7468" y="5176"/>
                    <a:pt x="7741" y="5045"/>
                  </a:cubicBezTo>
                  <a:cubicBezTo>
                    <a:pt x="8014" y="4914"/>
                    <a:pt x="8092" y="4629"/>
                    <a:pt x="8226" y="4466"/>
                  </a:cubicBezTo>
                  <a:cubicBezTo>
                    <a:pt x="8361" y="4303"/>
                    <a:pt x="8441" y="4199"/>
                    <a:pt x="8548" y="4066"/>
                  </a:cubicBezTo>
                  <a:lnTo>
                    <a:pt x="8226" y="3748"/>
                  </a:lnTo>
                  <a:cubicBezTo>
                    <a:pt x="8065" y="3668"/>
                    <a:pt x="7825" y="3557"/>
                    <a:pt x="7742" y="3509"/>
                  </a:cubicBezTo>
                  <a:cubicBezTo>
                    <a:pt x="7659" y="3461"/>
                    <a:pt x="7731" y="3475"/>
                    <a:pt x="7726" y="3458"/>
                  </a:cubicBezTo>
                  <a:lnTo>
                    <a:pt x="7581" y="3350"/>
                  </a:lnTo>
                  <a:lnTo>
                    <a:pt x="7581" y="295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2" name="Freeform 444"/>
            <p:cNvSpPr>
              <a:spLocks/>
            </p:cNvSpPr>
            <p:nvPr/>
          </p:nvSpPr>
          <p:spPr bwMode="auto">
            <a:xfrm>
              <a:off x="6520741" y="4020582"/>
              <a:ext cx="185078" cy="898780"/>
            </a:xfrm>
            <a:custGeom>
              <a:avLst/>
              <a:gdLst>
                <a:gd name="T0" fmla="*/ 2147483646 w 14463"/>
                <a:gd name="T1" fmla="*/ 2147483646 h 11339"/>
                <a:gd name="T2" fmla="*/ 2147483646 w 14463"/>
                <a:gd name="T3" fmla="*/ 0 h 11339"/>
                <a:gd name="T4" fmla="*/ 2147483646 w 14463"/>
                <a:gd name="T5" fmla="*/ 2147483646 h 11339"/>
                <a:gd name="T6" fmla="*/ 2147483646 w 14463"/>
                <a:gd name="T7" fmla="*/ 2147483646 h 11339"/>
                <a:gd name="T8" fmla="*/ 2147483646 w 14463"/>
                <a:gd name="T9" fmla="*/ 2147483646 h 11339"/>
                <a:gd name="T10" fmla="*/ 2147483646 w 14463"/>
                <a:gd name="T11" fmla="*/ 2147483646 h 11339"/>
                <a:gd name="T12" fmla="*/ 2147483646 w 14463"/>
                <a:gd name="T13" fmla="*/ 2147483646 h 11339"/>
                <a:gd name="T14" fmla="*/ 2147483646 w 14463"/>
                <a:gd name="T15" fmla="*/ 2147483646 h 11339"/>
                <a:gd name="T16" fmla="*/ 2147483646 w 14463"/>
                <a:gd name="T17" fmla="*/ 2147483646 h 11339"/>
                <a:gd name="T18" fmla="*/ 2147483646 w 14463"/>
                <a:gd name="T19" fmla="*/ 2147483646 h 11339"/>
                <a:gd name="T20" fmla="*/ 2147483646 w 14463"/>
                <a:gd name="T21" fmla="*/ 2147483646 h 11339"/>
                <a:gd name="T22" fmla="*/ 2147483646 w 14463"/>
                <a:gd name="T23" fmla="*/ 2147483646 h 11339"/>
                <a:gd name="T24" fmla="*/ 2147483646 w 14463"/>
                <a:gd name="T25" fmla="*/ 2147483646 h 11339"/>
                <a:gd name="T26" fmla="*/ 2147483646 w 14463"/>
                <a:gd name="T27" fmla="*/ 2147483646 h 11339"/>
                <a:gd name="T28" fmla="*/ 2147483646 w 14463"/>
                <a:gd name="T29" fmla="*/ 2147483646 h 11339"/>
                <a:gd name="T30" fmla="*/ 2147483646 w 14463"/>
                <a:gd name="T31" fmla="*/ 2147483646 h 11339"/>
                <a:gd name="T32" fmla="*/ 2147483646 w 14463"/>
                <a:gd name="T33" fmla="*/ 2147483646 h 11339"/>
                <a:gd name="T34" fmla="*/ 2147483646 w 14463"/>
                <a:gd name="T35" fmla="*/ 2147483646 h 11339"/>
                <a:gd name="T36" fmla="*/ 2147483646 w 14463"/>
                <a:gd name="T37" fmla="*/ 2147483646 h 11339"/>
                <a:gd name="T38" fmla="*/ 2147483646 w 14463"/>
                <a:gd name="T39" fmla="*/ 2147483646 h 11339"/>
                <a:gd name="T40" fmla="*/ 2147483646 w 14463"/>
                <a:gd name="T41" fmla="*/ 2147483646 h 11339"/>
                <a:gd name="T42" fmla="*/ 2147483646 w 14463"/>
                <a:gd name="T43" fmla="*/ 2147483646 h 11339"/>
                <a:gd name="T44" fmla="*/ 2147483646 w 14463"/>
                <a:gd name="T45" fmla="*/ 2147483646 h 11339"/>
                <a:gd name="T46" fmla="*/ 2147483646 w 14463"/>
                <a:gd name="T47" fmla="*/ 2147483646 h 11339"/>
                <a:gd name="T48" fmla="*/ 2147483646 w 14463"/>
                <a:gd name="T49" fmla="*/ 2147483646 h 11339"/>
                <a:gd name="T50" fmla="*/ 2147483646 w 14463"/>
                <a:gd name="T51" fmla="*/ 2147483646 h 11339"/>
                <a:gd name="T52" fmla="*/ 2147483646 w 14463"/>
                <a:gd name="T53" fmla="*/ 2147483646 h 11339"/>
                <a:gd name="T54" fmla="*/ 2147483646 w 14463"/>
                <a:gd name="T55" fmla="*/ 2147483646 h 11339"/>
                <a:gd name="T56" fmla="*/ 2147483646 w 14463"/>
                <a:gd name="T57" fmla="*/ 2147483646 h 11339"/>
                <a:gd name="T58" fmla="*/ 2147483646 w 14463"/>
                <a:gd name="T59" fmla="*/ 2147483646 h 11339"/>
                <a:gd name="T60" fmla="*/ 2147483646 w 14463"/>
                <a:gd name="T61" fmla="*/ 2147483646 h 11339"/>
                <a:gd name="T62" fmla="*/ 2147483646 w 14463"/>
                <a:gd name="T63" fmla="*/ 2147483646 h 11339"/>
                <a:gd name="T64" fmla="*/ 0 w 14463"/>
                <a:gd name="T65" fmla="*/ 2147483646 h 11339"/>
                <a:gd name="T66" fmla="*/ 2147483646 w 14463"/>
                <a:gd name="T67" fmla="*/ 2147483646 h 11339"/>
                <a:gd name="T68" fmla="*/ 2147483646 w 14463"/>
                <a:gd name="T69" fmla="*/ 2147483646 h 11339"/>
                <a:gd name="T70" fmla="*/ 2147483646 w 14463"/>
                <a:gd name="T71" fmla="*/ 2147483646 h 11339"/>
                <a:gd name="T72" fmla="*/ 2147483646 w 14463"/>
                <a:gd name="T73" fmla="*/ 2147483646 h 11339"/>
                <a:gd name="T74" fmla="*/ 2147483646 w 14463"/>
                <a:gd name="T75" fmla="*/ 2147483646 h 11339"/>
                <a:gd name="T76" fmla="*/ 2147483646 w 14463"/>
                <a:gd name="T77" fmla="*/ 2147483646 h 11339"/>
                <a:gd name="T78" fmla="*/ 2147483646 w 14463"/>
                <a:gd name="T79" fmla="*/ 2147483646 h 11339"/>
                <a:gd name="T80" fmla="*/ 2147483646 w 14463"/>
                <a:gd name="T81" fmla="*/ 2147483646 h 11339"/>
                <a:gd name="T82" fmla="*/ 2147483646 w 14463"/>
                <a:gd name="T83" fmla="*/ 2147483646 h 11339"/>
                <a:gd name="T84" fmla="*/ 2147483646 w 14463"/>
                <a:gd name="T85" fmla="*/ 2147483646 h 11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463" h="11339">
                  <a:moveTo>
                    <a:pt x="8188" y="209"/>
                  </a:moveTo>
                  <a:lnTo>
                    <a:pt x="8780" y="0"/>
                  </a:lnTo>
                  <a:lnTo>
                    <a:pt x="10217" y="207"/>
                  </a:lnTo>
                  <a:cubicBezTo>
                    <a:pt x="10556" y="264"/>
                    <a:pt x="10640" y="126"/>
                    <a:pt x="10761" y="229"/>
                  </a:cubicBezTo>
                  <a:cubicBezTo>
                    <a:pt x="10936" y="271"/>
                    <a:pt x="11461" y="322"/>
                    <a:pt x="11696" y="417"/>
                  </a:cubicBezTo>
                  <a:cubicBezTo>
                    <a:pt x="11902" y="494"/>
                    <a:pt x="11642" y="593"/>
                    <a:pt x="11730" y="676"/>
                  </a:cubicBezTo>
                  <a:cubicBezTo>
                    <a:pt x="11818" y="759"/>
                    <a:pt x="12063" y="841"/>
                    <a:pt x="12227" y="913"/>
                  </a:cubicBezTo>
                  <a:lnTo>
                    <a:pt x="12983" y="1126"/>
                  </a:lnTo>
                  <a:lnTo>
                    <a:pt x="12748" y="1307"/>
                  </a:lnTo>
                  <a:cubicBezTo>
                    <a:pt x="12663" y="1515"/>
                    <a:pt x="11910" y="1697"/>
                    <a:pt x="11825" y="1905"/>
                  </a:cubicBezTo>
                  <a:lnTo>
                    <a:pt x="10725" y="2530"/>
                  </a:lnTo>
                  <a:lnTo>
                    <a:pt x="10429" y="2947"/>
                  </a:lnTo>
                  <a:cubicBezTo>
                    <a:pt x="10471" y="3165"/>
                    <a:pt x="10514" y="3383"/>
                    <a:pt x="10556" y="3601"/>
                  </a:cubicBezTo>
                  <a:lnTo>
                    <a:pt x="10852" y="3839"/>
                  </a:lnTo>
                  <a:lnTo>
                    <a:pt x="10345" y="3839"/>
                  </a:lnTo>
                  <a:lnTo>
                    <a:pt x="11191" y="4197"/>
                  </a:lnTo>
                  <a:cubicBezTo>
                    <a:pt x="11149" y="4405"/>
                    <a:pt x="11106" y="4613"/>
                    <a:pt x="11064" y="4821"/>
                  </a:cubicBezTo>
                  <a:lnTo>
                    <a:pt x="10599" y="5030"/>
                  </a:lnTo>
                  <a:lnTo>
                    <a:pt x="9456" y="5298"/>
                  </a:lnTo>
                  <a:lnTo>
                    <a:pt x="8822" y="6012"/>
                  </a:lnTo>
                  <a:lnTo>
                    <a:pt x="8272" y="6161"/>
                  </a:lnTo>
                  <a:lnTo>
                    <a:pt x="8526" y="6429"/>
                  </a:lnTo>
                  <a:lnTo>
                    <a:pt x="8145" y="7084"/>
                  </a:lnTo>
                  <a:lnTo>
                    <a:pt x="7299" y="7768"/>
                  </a:lnTo>
                  <a:lnTo>
                    <a:pt x="7383" y="8155"/>
                  </a:lnTo>
                  <a:lnTo>
                    <a:pt x="7680" y="8393"/>
                  </a:lnTo>
                  <a:cubicBezTo>
                    <a:pt x="7624" y="8571"/>
                    <a:pt x="7567" y="8750"/>
                    <a:pt x="7511" y="8928"/>
                  </a:cubicBezTo>
                  <a:lnTo>
                    <a:pt x="7003" y="9465"/>
                  </a:lnTo>
                  <a:lnTo>
                    <a:pt x="10190" y="10380"/>
                  </a:lnTo>
                  <a:cubicBezTo>
                    <a:pt x="10685" y="10621"/>
                    <a:pt x="15360" y="10855"/>
                    <a:pt x="14311" y="11050"/>
                  </a:cubicBezTo>
                  <a:cubicBezTo>
                    <a:pt x="11744" y="11422"/>
                    <a:pt x="9928" y="11345"/>
                    <a:pt x="8880" y="11304"/>
                  </a:cubicBezTo>
                  <a:lnTo>
                    <a:pt x="3686" y="10662"/>
                  </a:lnTo>
                  <a:lnTo>
                    <a:pt x="0" y="9499"/>
                  </a:lnTo>
                  <a:lnTo>
                    <a:pt x="1492" y="8492"/>
                  </a:lnTo>
                  <a:lnTo>
                    <a:pt x="2079" y="7943"/>
                  </a:lnTo>
                  <a:lnTo>
                    <a:pt x="4644" y="6748"/>
                  </a:lnTo>
                  <a:cubicBezTo>
                    <a:pt x="4630" y="6430"/>
                    <a:pt x="2665" y="7030"/>
                    <a:pt x="2651" y="6712"/>
                  </a:cubicBezTo>
                  <a:lnTo>
                    <a:pt x="4099" y="5323"/>
                  </a:lnTo>
                  <a:lnTo>
                    <a:pt x="5760" y="4554"/>
                  </a:lnTo>
                  <a:cubicBezTo>
                    <a:pt x="5651" y="3371"/>
                    <a:pt x="6192" y="4301"/>
                    <a:pt x="6082" y="3119"/>
                  </a:cubicBezTo>
                  <a:lnTo>
                    <a:pt x="7891" y="1548"/>
                  </a:lnTo>
                  <a:lnTo>
                    <a:pt x="8314" y="982"/>
                  </a:lnTo>
                  <a:lnTo>
                    <a:pt x="8188" y="209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3" name="Freeform 410"/>
            <p:cNvSpPr>
              <a:spLocks/>
            </p:cNvSpPr>
            <p:nvPr/>
          </p:nvSpPr>
          <p:spPr bwMode="auto">
            <a:xfrm>
              <a:off x="6765093" y="4060500"/>
              <a:ext cx="152418" cy="142740"/>
            </a:xfrm>
            <a:custGeom>
              <a:avLst/>
              <a:gdLst>
                <a:gd name="T0" fmla="*/ 2147483646 w 168"/>
                <a:gd name="T1" fmla="*/ 0 h 156"/>
                <a:gd name="T2" fmla="*/ 0 w 168"/>
                <a:gd name="T3" fmla="*/ 2147483646 h 156"/>
                <a:gd name="T4" fmla="*/ 0 w 168"/>
                <a:gd name="T5" fmla="*/ 2147483646 h 156"/>
                <a:gd name="T6" fmla="*/ 2147483646 w 168"/>
                <a:gd name="T7" fmla="*/ 2147483646 h 156"/>
                <a:gd name="T8" fmla="*/ 2147483646 w 168"/>
                <a:gd name="T9" fmla="*/ 2147483646 h 156"/>
                <a:gd name="T10" fmla="*/ 2147483646 w 168"/>
                <a:gd name="T11" fmla="*/ 2147483646 h 156"/>
                <a:gd name="T12" fmla="*/ 2147483646 w 168"/>
                <a:gd name="T13" fmla="*/ 2147483646 h 156"/>
                <a:gd name="T14" fmla="*/ 2147483646 w 168"/>
                <a:gd name="T15" fmla="*/ 2147483646 h 156"/>
                <a:gd name="T16" fmla="*/ 2147483646 w 168"/>
                <a:gd name="T17" fmla="*/ 2147483646 h 156"/>
                <a:gd name="T18" fmla="*/ 2147483646 w 168"/>
                <a:gd name="T19" fmla="*/ 2147483646 h 156"/>
                <a:gd name="T20" fmla="*/ 2147483646 w 168"/>
                <a:gd name="T21" fmla="*/ 2147483646 h 156"/>
                <a:gd name="T22" fmla="*/ 2147483646 w 168"/>
                <a:gd name="T23" fmla="*/ 2147483646 h 156"/>
                <a:gd name="T24" fmla="*/ 2147483646 w 168"/>
                <a:gd name="T25" fmla="*/ 2147483646 h 156"/>
                <a:gd name="T26" fmla="*/ 2147483646 w 168"/>
                <a:gd name="T27" fmla="*/ 2147483646 h 156"/>
                <a:gd name="T28" fmla="*/ 2147483646 w 168"/>
                <a:gd name="T29" fmla="*/ 2147483646 h 156"/>
                <a:gd name="T30" fmla="*/ 2147483646 w 168"/>
                <a:gd name="T31" fmla="*/ 2147483646 h 156"/>
                <a:gd name="T32" fmla="*/ 2147483646 w 168"/>
                <a:gd name="T33" fmla="*/ 2147483646 h 156"/>
                <a:gd name="T34" fmla="*/ 2147483646 w 168"/>
                <a:gd name="T35" fmla="*/ 2147483646 h 156"/>
                <a:gd name="T36" fmla="*/ 2147483646 w 168"/>
                <a:gd name="T37" fmla="*/ 0 h 156"/>
                <a:gd name="T38" fmla="*/ 2147483646 w 168"/>
                <a:gd name="T39" fmla="*/ 0 h 15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68" h="156">
                  <a:moveTo>
                    <a:pt x="48" y="0"/>
                  </a:moveTo>
                  <a:lnTo>
                    <a:pt x="0" y="36"/>
                  </a:lnTo>
                  <a:lnTo>
                    <a:pt x="0" y="48"/>
                  </a:lnTo>
                  <a:lnTo>
                    <a:pt x="18" y="72"/>
                  </a:lnTo>
                  <a:lnTo>
                    <a:pt x="36" y="84"/>
                  </a:lnTo>
                  <a:lnTo>
                    <a:pt x="72" y="96"/>
                  </a:lnTo>
                  <a:lnTo>
                    <a:pt x="90" y="108"/>
                  </a:lnTo>
                  <a:lnTo>
                    <a:pt x="84" y="150"/>
                  </a:lnTo>
                  <a:lnTo>
                    <a:pt x="114" y="156"/>
                  </a:lnTo>
                  <a:lnTo>
                    <a:pt x="150" y="138"/>
                  </a:lnTo>
                  <a:lnTo>
                    <a:pt x="168" y="126"/>
                  </a:lnTo>
                  <a:lnTo>
                    <a:pt x="162" y="114"/>
                  </a:lnTo>
                  <a:lnTo>
                    <a:pt x="162" y="90"/>
                  </a:lnTo>
                  <a:lnTo>
                    <a:pt x="144" y="84"/>
                  </a:lnTo>
                  <a:lnTo>
                    <a:pt x="120" y="54"/>
                  </a:lnTo>
                  <a:lnTo>
                    <a:pt x="108" y="42"/>
                  </a:lnTo>
                  <a:lnTo>
                    <a:pt x="90" y="12"/>
                  </a:lnTo>
                  <a:lnTo>
                    <a:pt x="90" y="6"/>
                  </a:lnTo>
                  <a:lnTo>
                    <a:pt x="7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4" name="Freeform 412"/>
            <p:cNvSpPr>
              <a:spLocks/>
            </p:cNvSpPr>
            <p:nvPr/>
          </p:nvSpPr>
          <p:spPr bwMode="auto">
            <a:xfrm>
              <a:off x="6647755" y="3902035"/>
              <a:ext cx="203224" cy="218949"/>
            </a:xfrm>
            <a:custGeom>
              <a:avLst/>
              <a:gdLst>
                <a:gd name="T0" fmla="*/ 2147483646 w 10141"/>
                <a:gd name="T1" fmla="*/ 2147483646 h 10000"/>
                <a:gd name="T2" fmla="*/ 2147483646 w 10141"/>
                <a:gd name="T3" fmla="*/ 2147483646 h 10000"/>
                <a:gd name="T4" fmla="*/ 2147483646 w 10141"/>
                <a:gd name="T5" fmla="*/ 2147483646 h 10000"/>
                <a:gd name="T6" fmla="*/ 2147483646 w 10141"/>
                <a:gd name="T7" fmla="*/ 2147483646 h 10000"/>
                <a:gd name="T8" fmla="*/ 2147483646 w 10141"/>
                <a:gd name="T9" fmla="*/ 2147483646 h 10000"/>
                <a:gd name="T10" fmla="*/ 2147483646 w 10141"/>
                <a:gd name="T11" fmla="*/ 2147483646 h 10000"/>
                <a:gd name="T12" fmla="*/ 2147483646 w 10141"/>
                <a:gd name="T13" fmla="*/ 2147483646 h 10000"/>
                <a:gd name="T14" fmla="*/ 2147483646 w 10141"/>
                <a:gd name="T15" fmla="*/ 2147483646 h 10000"/>
                <a:gd name="T16" fmla="*/ 2147483646 w 10141"/>
                <a:gd name="T17" fmla="*/ 2147483646 h 10000"/>
                <a:gd name="T18" fmla="*/ 2147483646 w 10141"/>
                <a:gd name="T19" fmla="*/ 2147483646 h 10000"/>
                <a:gd name="T20" fmla="*/ 2147483646 w 10141"/>
                <a:gd name="T21" fmla="*/ 2147483646 h 10000"/>
                <a:gd name="T22" fmla="*/ 2147483646 w 10141"/>
                <a:gd name="T23" fmla="*/ 2147483646 h 10000"/>
                <a:gd name="T24" fmla="*/ 2147483646 w 10141"/>
                <a:gd name="T25" fmla="*/ 2147483646 h 10000"/>
                <a:gd name="T26" fmla="*/ 2147483646 w 10141"/>
                <a:gd name="T27" fmla="*/ 0 h 10000"/>
                <a:gd name="T28" fmla="*/ 2147483646 w 10141"/>
                <a:gd name="T29" fmla="*/ 2147483646 h 10000"/>
                <a:gd name="T30" fmla="*/ 2147483646 w 10141"/>
                <a:gd name="T31" fmla="*/ 2147483646 h 10000"/>
                <a:gd name="T32" fmla="*/ 2147483646 w 10141"/>
                <a:gd name="T33" fmla="*/ 2147483646 h 10000"/>
                <a:gd name="T34" fmla="*/ 2147483646 w 10141"/>
                <a:gd name="T35" fmla="*/ 2147483646 h 10000"/>
                <a:gd name="T36" fmla="*/ 2147483646 w 10141"/>
                <a:gd name="T37" fmla="*/ 2147483646 h 10000"/>
                <a:gd name="T38" fmla="*/ 2147483646 w 10141"/>
                <a:gd name="T39" fmla="*/ 2147483646 h 10000"/>
                <a:gd name="T40" fmla="*/ 2147483646 w 10141"/>
                <a:gd name="T41" fmla="*/ 2147483646 h 10000"/>
                <a:gd name="T42" fmla="*/ 2147483646 w 10141"/>
                <a:gd name="T43" fmla="*/ 2147483646 h 10000"/>
                <a:gd name="T44" fmla="*/ 2147483646 w 10141"/>
                <a:gd name="T45" fmla="*/ 2147483646 h 10000"/>
                <a:gd name="T46" fmla="*/ 2147483646 w 10141"/>
                <a:gd name="T47" fmla="*/ 2147483646 h 10000"/>
                <a:gd name="T48" fmla="*/ 2147483646 w 10141"/>
                <a:gd name="T49" fmla="*/ 2147483646 h 10000"/>
                <a:gd name="T50" fmla="*/ 2147483646 w 10141"/>
                <a:gd name="T51" fmla="*/ 2147483646 h 10000"/>
                <a:gd name="T52" fmla="*/ 2147483646 w 10141"/>
                <a:gd name="T53" fmla="*/ 2147483646 h 10000"/>
                <a:gd name="T54" fmla="*/ 2147483646 w 10141"/>
                <a:gd name="T55" fmla="*/ 2147483646 h 10000"/>
                <a:gd name="T56" fmla="*/ 2147483646 w 10141"/>
                <a:gd name="T57" fmla="*/ 2147483646 h 10000"/>
                <a:gd name="T58" fmla="*/ 2147483646 w 10141"/>
                <a:gd name="T59" fmla="*/ 2147483646 h 10000"/>
                <a:gd name="T60" fmla="*/ 2147483646 w 10141"/>
                <a:gd name="T61" fmla="*/ 2147483646 h 100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141" h="10000">
                  <a:moveTo>
                    <a:pt x="6087" y="9512"/>
                  </a:moveTo>
                  <a:lnTo>
                    <a:pt x="6087" y="9024"/>
                  </a:lnTo>
                  <a:lnTo>
                    <a:pt x="8249" y="7561"/>
                  </a:lnTo>
                  <a:lnTo>
                    <a:pt x="9600" y="7561"/>
                  </a:lnTo>
                  <a:lnTo>
                    <a:pt x="10141" y="7805"/>
                  </a:lnTo>
                  <a:lnTo>
                    <a:pt x="10141" y="6098"/>
                  </a:lnTo>
                  <a:lnTo>
                    <a:pt x="10141" y="5122"/>
                  </a:lnTo>
                  <a:cubicBezTo>
                    <a:pt x="10141" y="5122"/>
                    <a:pt x="8790" y="4878"/>
                    <a:pt x="8519" y="4878"/>
                  </a:cubicBezTo>
                  <a:lnTo>
                    <a:pt x="7979" y="4146"/>
                  </a:lnTo>
                  <a:lnTo>
                    <a:pt x="7979" y="3171"/>
                  </a:lnTo>
                  <a:lnTo>
                    <a:pt x="6087" y="2439"/>
                  </a:lnTo>
                  <a:lnTo>
                    <a:pt x="4465" y="1707"/>
                  </a:lnTo>
                  <a:lnTo>
                    <a:pt x="4195" y="244"/>
                  </a:lnTo>
                  <a:lnTo>
                    <a:pt x="2573" y="0"/>
                  </a:lnTo>
                  <a:lnTo>
                    <a:pt x="1492" y="732"/>
                  </a:lnTo>
                  <a:lnTo>
                    <a:pt x="411" y="976"/>
                  </a:lnTo>
                  <a:cubicBezTo>
                    <a:pt x="591" y="1220"/>
                    <a:pt x="924" y="1260"/>
                    <a:pt x="952" y="1707"/>
                  </a:cubicBezTo>
                  <a:cubicBezTo>
                    <a:pt x="980" y="2154"/>
                    <a:pt x="691" y="3085"/>
                    <a:pt x="578" y="3659"/>
                  </a:cubicBezTo>
                  <a:cubicBezTo>
                    <a:pt x="465" y="4234"/>
                    <a:pt x="368" y="4765"/>
                    <a:pt x="272" y="5154"/>
                  </a:cubicBezTo>
                  <a:cubicBezTo>
                    <a:pt x="176" y="5543"/>
                    <a:pt x="-27" y="5787"/>
                    <a:pt x="2" y="5992"/>
                  </a:cubicBezTo>
                  <a:cubicBezTo>
                    <a:pt x="31" y="6197"/>
                    <a:pt x="243" y="6244"/>
                    <a:pt x="446" y="6383"/>
                  </a:cubicBezTo>
                  <a:cubicBezTo>
                    <a:pt x="649" y="6522"/>
                    <a:pt x="1138" y="6592"/>
                    <a:pt x="1222" y="6829"/>
                  </a:cubicBezTo>
                  <a:cubicBezTo>
                    <a:pt x="1306" y="7066"/>
                    <a:pt x="1042" y="7480"/>
                    <a:pt x="952" y="7805"/>
                  </a:cubicBezTo>
                  <a:lnTo>
                    <a:pt x="2033" y="9512"/>
                  </a:lnTo>
                  <a:lnTo>
                    <a:pt x="2303" y="10000"/>
                  </a:lnTo>
                  <a:lnTo>
                    <a:pt x="2844" y="9756"/>
                  </a:lnTo>
                  <a:lnTo>
                    <a:pt x="3384" y="9756"/>
                  </a:lnTo>
                  <a:lnTo>
                    <a:pt x="4736" y="10000"/>
                  </a:lnTo>
                  <a:lnTo>
                    <a:pt x="5006" y="9756"/>
                  </a:lnTo>
                  <a:lnTo>
                    <a:pt x="6087" y="9512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5" name="Freeform 405"/>
            <p:cNvSpPr>
              <a:spLocks/>
            </p:cNvSpPr>
            <p:nvPr/>
          </p:nvSpPr>
          <p:spPr bwMode="auto">
            <a:xfrm>
              <a:off x="6544934" y="3697601"/>
              <a:ext cx="148788" cy="106450"/>
            </a:xfrm>
            <a:custGeom>
              <a:avLst/>
              <a:gdLst>
                <a:gd name="T0" fmla="*/ 0 w 10000"/>
                <a:gd name="T1" fmla="*/ 2147483646 h 10000"/>
                <a:gd name="T2" fmla="*/ 0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2147483646 h 10000"/>
                <a:gd name="T20" fmla="*/ 2147483646 w 10000"/>
                <a:gd name="T21" fmla="*/ 2147483646 h 10000"/>
                <a:gd name="T22" fmla="*/ 2147483646 w 10000"/>
                <a:gd name="T23" fmla="*/ 0 h 100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000" h="10000">
                  <a:moveTo>
                    <a:pt x="0" y="3889"/>
                  </a:moveTo>
                  <a:lnTo>
                    <a:pt x="0" y="3889"/>
                  </a:lnTo>
                  <a:lnTo>
                    <a:pt x="2000" y="5556"/>
                  </a:lnTo>
                  <a:lnTo>
                    <a:pt x="3200" y="7222"/>
                  </a:lnTo>
                  <a:lnTo>
                    <a:pt x="4800" y="7222"/>
                  </a:lnTo>
                  <a:lnTo>
                    <a:pt x="5600" y="8889"/>
                  </a:lnTo>
                  <a:lnTo>
                    <a:pt x="5268" y="8163"/>
                  </a:lnTo>
                  <a:lnTo>
                    <a:pt x="5600" y="8889"/>
                  </a:lnTo>
                  <a:lnTo>
                    <a:pt x="6400" y="10000"/>
                  </a:lnTo>
                  <a:lnTo>
                    <a:pt x="7200" y="3889"/>
                  </a:lnTo>
                  <a:cubicBezTo>
                    <a:pt x="7067" y="2963"/>
                    <a:pt x="6933" y="2037"/>
                    <a:pt x="6800" y="1111"/>
                  </a:cubicBezTo>
                  <a:lnTo>
                    <a:pt x="10000" y="0"/>
                  </a:ln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6" name="Freeform 407"/>
            <p:cNvSpPr>
              <a:spLocks/>
            </p:cNvSpPr>
            <p:nvPr/>
          </p:nvSpPr>
          <p:spPr bwMode="auto">
            <a:xfrm>
              <a:off x="6790496" y="3570587"/>
              <a:ext cx="89515" cy="136692"/>
            </a:xfrm>
            <a:custGeom>
              <a:avLst/>
              <a:gdLst>
                <a:gd name="T0" fmla="*/ 2147483646 w 90"/>
                <a:gd name="T1" fmla="*/ 2147483646 h 138"/>
                <a:gd name="T2" fmla="*/ 2147483646 w 90"/>
                <a:gd name="T3" fmla="*/ 2147483646 h 138"/>
                <a:gd name="T4" fmla="*/ 2147483646 w 90"/>
                <a:gd name="T5" fmla="*/ 2147483646 h 138"/>
                <a:gd name="T6" fmla="*/ 2147483646 w 90"/>
                <a:gd name="T7" fmla="*/ 2147483646 h 138"/>
                <a:gd name="T8" fmla="*/ 2147483646 w 90"/>
                <a:gd name="T9" fmla="*/ 2147483646 h 138"/>
                <a:gd name="T10" fmla="*/ 2147483646 w 90"/>
                <a:gd name="T11" fmla="*/ 2147483646 h 138"/>
                <a:gd name="T12" fmla="*/ 2147483646 w 90"/>
                <a:gd name="T13" fmla="*/ 2147483646 h 138"/>
                <a:gd name="T14" fmla="*/ 2147483646 w 90"/>
                <a:gd name="T15" fmla="*/ 0 h 138"/>
                <a:gd name="T16" fmla="*/ 2147483646 w 90"/>
                <a:gd name="T17" fmla="*/ 2147483646 h 138"/>
                <a:gd name="T18" fmla="*/ 0 w 90"/>
                <a:gd name="T19" fmla="*/ 2147483646 h 138"/>
                <a:gd name="T20" fmla="*/ 2147483646 w 90"/>
                <a:gd name="T21" fmla="*/ 2147483646 h 138"/>
                <a:gd name="T22" fmla="*/ 2147483646 w 90"/>
                <a:gd name="T23" fmla="*/ 2147483646 h 138"/>
                <a:gd name="T24" fmla="*/ 2147483646 w 90"/>
                <a:gd name="T25" fmla="*/ 2147483646 h 138"/>
                <a:gd name="T26" fmla="*/ 2147483646 w 90"/>
                <a:gd name="T27" fmla="*/ 2147483646 h 138"/>
                <a:gd name="T28" fmla="*/ 2147483646 w 90"/>
                <a:gd name="T29" fmla="*/ 2147483646 h 138"/>
                <a:gd name="T30" fmla="*/ 2147483646 w 90"/>
                <a:gd name="T31" fmla="*/ 2147483646 h 138"/>
                <a:gd name="T32" fmla="*/ 2147483646 w 90"/>
                <a:gd name="T33" fmla="*/ 2147483646 h 138"/>
                <a:gd name="T34" fmla="*/ 2147483646 w 90"/>
                <a:gd name="T35" fmla="*/ 2147483646 h 13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90" h="138">
                  <a:moveTo>
                    <a:pt x="90" y="126"/>
                  </a:moveTo>
                  <a:lnTo>
                    <a:pt x="78" y="102"/>
                  </a:lnTo>
                  <a:lnTo>
                    <a:pt x="66" y="78"/>
                  </a:lnTo>
                  <a:lnTo>
                    <a:pt x="84" y="60"/>
                  </a:lnTo>
                  <a:lnTo>
                    <a:pt x="90" y="42"/>
                  </a:lnTo>
                  <a:lnTo>
                    <a:pt x="66" y="36"/>
                  </a:lnTo>
                  <a:lnTo>
                    <a:pt x="60" y="18"/>
                  </a:lnTo>
                  <a:lnTo>
                    <a:pt x="36" y="0"/>
                  </a:lnTo>
                  <a:lnTo>
                    <a:pt x="12" y="24"/>
                  </a:lnTo>
                  <a:lnTo>
                    <a:pt x="0" y="42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84"/>
                  </a:lnTo>
                  <a:lnTo>
                    <a:pt x="24" y="120"/>
                  </a:lnTo>
                  <a:lnTo>
                    <a:pt x="42" y="138"/>
                  </a:lnTo>
                  <a:lnTo>
                    <a:pt x="60" y="132"/>
                  </a:lnTo>
                  <a:lnTo>
                    <a:pt x="90" y="126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7" name="Freeform 408"/>
            <p:cNvSpPr>
              <a:spLocks/>
            </p:cNvSpPr>
            <p:nvPr/>
          </p:nvSpPr>
          <p:spPr bwMode="auto">
            <a:xfrm>
              <a:off x="6929608" y="3618973"/>
              <a:ext cx="58064" cy="71370"/>
            </a:xfrm>
            <a:custGeom>
              <a:avLst/>
              <a:gdLst>
                <a:gd name="T0" fmla="*/ 2147483646 w 60"/>
                <a:gd name="T1" fmla="*/ 2147483646 h 72"/>
                <a:gd name="T2" fmla="*/ 2147483646 w 60"/>
                <a:gd name="T3" fmla="*/ 2147483646 h 72"/>
                <a:gd name="T4" fmla="*/ 2147483646 w 60"/>
                <a:gd name="T5" fmla="*/ 2147483646 h 72"/>
                <a:gd name="T6" fmla="*/ 2147483646 w 60"/>
                <a:gd name="T7" fmla="*/ 2147483646 h 72"/>
                <a:gd name="T8" fmla="*/ 2147483646 w 60"/>
                <a:gd name="T9" fmla="*/ 2147483646 h 72"/>
                <a:gd name="T10" fmla="*/ 2147483646 w 60"/>
                <a:gd name="T11" fmla="*/ 0 h 72"/>
                <a:gd name="T12" fmla="*/ 2147483646 w 60"/>
                <a:gd name="T13" fmla="*/ 0 h 72"/>
                <a:gd name="T14" fmla="*/ 0 w 60"/>
                <a:gd name="T15" fmla="*/ 2147483646 h 72"/>
                <a:gd name="T16" fmla="*/ 2147483646 w 60"/>
                <a:gd name="T17" fmla="*/ 214748364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72">
                  <a:moveTo>
                    <a:pt x="6" y="42"/>
                  </a:moveTo>
                  <a:lnTo>
                    <a:pt x="6" y="66"/>
                  </a:lnTo>
                  <a:lnTo>
                    <a:pt x="12" y="72"/>
                  </a:lnTo>
                  <a:lnTo>
                    <a:pt x="36" y="60"/>
                  </a:lnTo>
                  <a:lnTo>
                    <a:pt x="60" y="24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6" y="42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6858237" y="3616554"/>
              <a:ext cx="73790" cy="83466"/>
            </a:xfrm>
            <a:custGeom>
              <a:avLst/>
              <a:gdLst>
                <a:gd name="T0" fmla="*/ 2147483646 w 72"/>
                <a:gd name="T1" fmla="*/ 2147483646 h 84"/>
                <a:gd name="T2" fmla="*/ 2147483646 w 72"/>
                <a:gd name="T3" fmla="*/ 2147483646 h 84"/>
                <a:gd name="T4" fmla="*/ 2147483646 w 72"/>
                <a:gd name="T5" fmla="*/ 2147483646 h 84"/>
                <a:gd name="T6" fmla="*/ 2147483646 w 72"/>
                <a:gd name="T7" fmla="*/ 2147483646 h 84"/>
                <a:gd name="T8" fmla="*/ 2147483646 w 72"/>
                <a:gd name="T9" fmla="*/ 2147483646 h 84"/>
                <a:gd name="T10" fmla="*/ 2147483646 w 72"/>
                <a:gd name="T11" fmla="*/ 0 h 84"/>
                <a:gd name="T12" fmla="*/ 2147483646 w 72"/>
                <a:gd name="T13" fmla="*/ 2147483646 h 84"/>
                <a:gd name="T14" fmla="*/ 0 w 72"/>
                <a:gd name="T15" fmla="*/ 2147483646 h 84"/>
                <a:gd name="T16" fmla="*/ 2147483646 w 72"/>
                <a:gd name="T17" fmla="*/ 2147483646 h 84"/>
                <a:gd name="T18" fmla="*/ 2147483646 w 72"/>
                <a:gd name="T19" fmla="*/ 2147483646 h 84"/>
                <a:gd name="T20" fmla="*/ 2147483646 w 72"/>
                <a:gd name="T21" fmla="*/ 2147483646 h 84"/>
                <a:gd name="T22" fmla="*/ 2147483646 w 72"/>
                <a:gd name="T23" fmla="*/ 2147483646 h 84"/>
                <a:gd name="T24" fmla="*/ 2147483646 w 72"/>
                <a:gd name="T25" fmla="*/ 2147483646 h 84"/>
                <a:gd name="T26" fmla="*/ 2147483646 w 72"/>
                <a:gd name="T27" fmla="*/ 2147483646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2" h="84">
                  <a:moveTo>
                    <a:pt x="72" y="78"/>
                  </a:moveTo>
                  <a:lnTo>
                    <a:pt x="72" y="54"/>
                  </a:lnTo>
                  <a:lnTo>
                    <a:pt x="66" y="30"/>
                  </a:lnTo>
                  <a:lnTo>
                    <a:pt x="72" y="12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18" y="18"/>
                  </a:lnTo>
                  <a:lnTo>
                    <a:pt x="0" y="36"/>
                  </a:lnTo>
                  <a:lnTo>
                    <a:pt x="12" y="6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42" y="78"/>
                  </a:lnTo>
                  <a:lnTo>
                    <a:pt x="72" y="78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6581224" y="3506474"/>
              <a:ext cx="254030" cy="214111"/>
            </a:xfrm>
            <a:custGeom>
              <a:avLst/>
              <a:gdLst>
                <a:gd name="T0" fmla="*/ 2147483646 w 43"/>
                <a:gd name="T1" fmla="*/ 2147483646 h 36"/>
                <a:gd name="T2" fmla="*/ 2147483646 w 43"/>
                <a:gd name="T3" fmla="*/ 2147483646 h 36"/>
                <a:gd name="T4" fmla="*/ 2147483646 w 43"/>
                <a:gd name="T5" fmla="*/ 2147483646 h 36"/>
                <a:gd name="T6" fmla="*/ 2147483646 w 43"/>
                <a:gd name="T7" fmla="*/ 2147483646 h 36"/>
                <a:gd name="T8" fmla="*/ 2147483646 w 43"/>
                <a:gd name="T9" fmla="*/ 2147483646 h 36"/>
                <a:gd name="T10" fmla="*/ 2147483646 w 43"/>
                <a:gd name="T11" fmla="*/ 2147483646 h 36"/>
                <a:gd name="T12" fmla="*/ 2147483646 w 43"/>
                <a:gd name="T13" fmla="*/ 2147483646 h 36"/>
                <a:gd name="T14" fmla="*/ 2147483646 w 43"/>
                <a:gd name="T15" fmla="*/ 2147483646 h 36"/>
                <a:gd name="T16" fmla="*/ 2147483646 w 43"/>
                <a:gd name="T17" fmla="*/ 2147483646 h 36"/>
                <a:gd name="T18" fmla="*/ 2147483646 w 43"/>
                <a:gd name="T19" fmla="*/ 2147483646 h 36"/>
                <a:gd name="T20" fmla="*/ 2147483646 w 43"/>
                <a:gd name="T21" fmla="*/ 2147483646 h 36"/>
                <a:gd name="T22" fmla="*/ 2147483646 w 43"/>
                <a:gd name="T23" fmla="*/ 2147483646 h 36"/>
                <a:gd name="T24" fmla="*/ 2147483646 w 43"/>
                <a:gd name="T25" fmla="*/ 2147483646 h 36"/>
                <a:gd name="T26" fmla="*/ 2147483646 w 43"/>
                <a:gd name="T27" fmla="*/ 0 h 36"/>
                <a:gd name="T28" fmla="*/ 2147483646 w 43"/>
                <a:gd name="T29" fmla="*/ 2147483646 h 36"/>
                <a:gd name="T30" fmla="*/ 0 w 43"/>
                <a:gd name="T31" fmla="*/ 2147483646 h 36"/>
                <a:gd name="T32" fmla="*/ 2147483646 w 43"/>
                <a:gd name="T33" fmla="*/ 2147483646 h 36"/>
                <a:gd name="T34" fmla="*/ 2147483646 w 43"/>
                <a:gd name="T35" fmla="*/ 2147483646 h 36"/>
                <a:gd name="T36" fmla="*/ 2147483646 w 43"/>
                <a:gd name="T37" fmla="*/ 2147483646 h 36"/>
                <a:gd name="T38" fmla="*/ 2147483646 w 43"/>
                <a:gd name="T39" fmla="*/ 2147483646 h 36"/>
                <a:gd name="T40" fmla="*/ 2147483646 w 43"/>
                <a:gd name="T41" fmla="*/ 2147483646 h 36"/>
                <a:gd name="T42" fmla="*/ 2147483646 w 43"/>
                <a:gd name="T43" fmla="*/ 2147483646 h 36"/>
                <a:gd name="T44" fmla="*/ 2147483646 w 43"/>
                <a:gd name="T45" fmla="*/ 2147483646 h 36"/>
                <a:gd name="T46" fmla="*/ 2147483646 w 43"/>
                <a:gd name="T47" fmla="*/ 2147483646 h 36"/>
                <a:gd name="T48" fmla="*/ 2147483646 w 43"/>
                <a:gd name="T49" fmla="*/ 2147483646 h 36"/>
                <a:gd name="T50" fmla="*/ 2147483646 w 43"/>
                <a:gd name="T51" fmla="*/ 2147483646 h 36"/>
                <a:gd name="T52" fmla="*/ 2147483646 w 43"/>
                <a:gd name="T53" fmla="*/ 2147483646 h 36"/>
                <a:gd name="T54" fmla="*/ 2147483646 w 43"/>
                <a:gd name="T55" fmla="*/ 2147483646 h 36"/>
                <a:gd name="T56" fmla="*/ 2147483646 w 43"/>
                <a:gd name="T57" fmla="*/ 2147483646 h 36"/>
                <a:gd name="T58" fmla="*/ 2147483646 w 43"/>
                <a:gd name="T59" fmla="*/ 2147483646 h 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3" h="36">
                  <a:moveTo>
                    <a:pt x="38" y="21"/>
                  </a:moveTo>
                  <a:cubicBezTo>
                    <a:pt x="37" y="18"/>
                    <a:pt x="37" y="18"/>
                    <a:pt x="37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7" y="3"/>
                    <a:pt x="6" y="3"/>
                  </a:cubicBezTo>
                  <a:cubicBezTo>
                    <a:pt x="5" y="3"/>
                    <a:pt x="5" y="1"/>
                    <a:pt x="5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1"/>
                    <a:pt x="38" y="21"/>
                    <a:pt x="38" y="21"/>
                  </a:cubicBezTo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0" name="Freeform 421"/>
            <p:cNvSpPr>
              <a:spLocks/>
            </p:cNvSpPr>
            <p:nvPr/>
          </p:nvSpPr>
          <p:spPr bwMode="auto">
            <a:xfrm>
              <a:off x="6437274" y="3696392"/>
              <a:ext cx="102822" cy="113708"/>
            </a:xfrm>
            <a:custGeom>
              <a:avLst/>
              <a:gdLst>
                <a:gd name="T0" fmla="*/ 2147483646 w 102"/>
                <a:gd name="T1" fmla="*/ 2147483646 h 114"/>
                <a:gd name="T2" fmla="*/ 2147483646 w 102"/>
                <a:gd name="T3" fmla="*/ 2147483646 h 114"/>
                <a:gd name="T4" fmla="*/ 2147483646 w 102"/>
                <a:gd name="T5" fmla="*/ 2147483646 h 114"/>
                <a:gd name="T6" fmla="*/ 2147483646 w 102"/>
                <a:gd name="T7" fmla="*/ 2147483646 h 114"/>
                <a:gd name="T8" fmla="*/ 2147483646 w 102"/>
                <a:gd name="T9" fmla="*/ 2147483646 h 114"/>
                <a:gd name="T10" fmla="*/ 2147483646 w 102"/>
                <a:gd name="T11" fmla="*/ 2147483646 h 114"/>
                <a:gd name="T12" fmla="*/ 2147483646 w 102"/>
                <a:gd name="T13" fmla="*/ 0 h 114"/>
                <a:gd name="T14" fmla="*/ 2147483646 w 102"/>
                <a:gd name="T15" fmla="*/ 2147483646 h 114"/>
                <a:gd name="T16" fmla="*/ 0 w 102"/>
                <a:gd name="T17" fmla="*/ 2147483646 h 114"/>
                <a:gd name="T18" fmla="*/ 2147483646 w 102"/>
                <a:gd name="T19" fmla="*/ 2147483646 h 114"/>
                <a:gd name="T20" fmla="*/ 0 w 102"/>
                <a:gd name="T21" fmla="*/ 2147483646 h 114"/>
                <a:gd name="T22" fmla="*/ 2147483646 w 102"/>
                <a:gd name="T23" fmla="*/ 2147483646 h 114"/>
                <a:gd name="T24" fmla="*/ 2147483646 w 102"/>
                <a:gd name="T25" fmla="*/ 2147483646 h 1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14">
                  <a:moveTo>
                    <a:pt x="24" y="114"/>
                  </a:moveTo>
                  <a:lnTo>
                    <a:pt x="48" y="90"/>
                  </a:lnTo>
                  <a:lnTo>
                    <a:pt x="66" y="84"/>
                  </a:lnTo>
                  <a:lnTo>
                    <a:pt x="90" y="60"/>
                  </a:lnTo>
                  <a:lnTo>
                    <a:pt x="102" y="36"/>
                  </a:lnTo>
                  <a:lnTo>
                    <a:pt x="78" y="18"/>
                  </a:lnTo>
                  <a:lnTo>
                    <a:pt x="30" y="0"/>
                  </a:lnTo>
                  <a:lnTo>
                    <a:pt x="24" y="12"/>
                  </a:lnTo>
                  <a:lnTo>
                    <a:pt x="0" y="66"/>
                  </a:lnTo>
                  <a:lnTo>
                    <a:pt x="12" y="90"/>
                  </a:lnTo>
                  <a:lnTo>
                    <a:pt x="0" y="96"/>
                  </a:lnTo>
                  <a:lnTo>
                    <a:pt x="6" y="108"/>
                  </a:lnTo>
                  <a:lnTo>
                    <a:pt x="24" y="11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1" name="Freeform 263"/>
            <p:cNvSpPr>
              <a:spLocks/>
            </p:cNvSpPr>
            <p:nvPr/>
          </p:nvSpPr>
          <p:spPr bwMode="auto">
            <a:xfrm>
              <a:off x="8240884" y="2431083"/>
              <a:ext cx="37499" cy="73789"/>
            </a:xfrm>
            <a:custGeom>
              <a:avLst/>
              <a:gdLst>
                <a:gd name="T0" fmla="*/ 0 w 429209"/>
                <a:gd name="T1" fmla="*/ 2 h 839755"/>
                <a:gd name="T2" fmla="*/ 0 w 429209"/>
                <a:gd name="T3" fmla="*/ 1 h 839755"/>
                <a:gd name="T4" fmla="*/ 0 w 429209"/>
                <a:gd name="T5" fmla="*/ 1 h 839755"/>
                <a:gd name="T6" fmla="*/ 0 w 429209"/>
                <a:gd name="T7" fmla="*/ 0 h 839755"/>
                <a:gd name="T8" fmla="*/ 1 w 429209"/>
                <a:gd name="T9" fmla="*/ 0 h 839755"/>
                <a:gd name="T10" fmla="*/ 1 w 429209"/>
                <a:gd name="T11" fmla="*/ 0 h 839755"/>
                <a:gd name="T12" fmla="*/ 1 w 429209"/>
                <a:gd name="T13" fmla="*/ 1 h 839755"/>
                <a:gd name="T14" fmla="*/ 1 w 429209"/>
                <a:gd name="T15" fmla="*/ 1 h 839755"/>
                <a:gd name="T16" fmla="*/ 0 w 429209"/>
                <a:gd name="T17" fmla="*/ 1 h 839755"/>
                <a:gd name="T18" fmla="*/ 0 w 429209"/>
                <a:gd name="T19" fmla="*/ 2 h 839755"/>
                <a:gd name="T20" fmla="*/ 0 w 429209"/>
                <a:gd name="T21" fmla="*/ 2 h 839755"/>
                <a:gd name="T22" fmla="*/ 0 w 429209"/>
                <a:gd name="T23" fmla="*/ 2 h 83975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29209" h="839755">
                  <a:moveTo>
                    <a:pt x="53214" y="797282"/>
                  </a:moveTo>
                  <a:cubicBezTo>
                    <a:pt x="54137" y="718133"/>
                    <a:pt x="55061" y="638985"/>
                    <a:pt x="55984" y="559836"/>
                  </a:cubicBezTo>
                  <a:lnTo>
                    <a:pt x="0" y="522514"/>
                  </a:lnTo>
                  <a:lnTo>
                    <a:pt x="111968" y="130628"/>
                  </a:lnTo>
                  <a:lnTo>
                    <a:pt x="261258" y="130628"/>
                  </a:lnTo>
                  <a:lnTo>
                    <a:pt x="391886" y="0"/>
                  </a:lnTo>
                  <a:lnTo>
                    <a:pt x="410547" y="261257"/>
                  </a:lnTo>
                  <a:lnTo>
                    <a:pt x="429209" y="410547"/>
                  </a:lnTo>
                  <a:lnTo>
                    <a:pt x="223935" y="634481"/>
                  </a:lnTo>
                  <a:lnTo>
                    <a:pt x="223935" y="839755"/>
                  </a:lnTo>
                  <a:lnTo>
                    <a:pt x="111968" y="783771"/>
                  </a:lnTo>
                  <a:lnTo>
                    <a:pt x="53214" y="797282"/>
                  </a:lnTo>
                  <a:close/>
                </a:path>
              </a:pathLst>
            </a:custGeom>
            <a:solidFill>
              <a:srgbClr val="7030A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2" name="Freeform 295"/>
            <p:cNvSpPr>
              <a:spLocks/>
            </p:cNvSpPr>
            <p:nvPr/>
          </p:nvSpPr>
          <p:spPr bwMode="auto">
            <a:xfrm>
              <a:off x="9202567" y="2953658"/>
              <a:ext cx="333867" cy="318141"/>
            </a:xfrm>
            <a:custGeom>
              <a:avLst/>
              <a:gdLst>
                <a:gd name="T0" fmla="*/ 2147483646 w 10944"/>
                <a:gd name="T1" fmla="*/ 2147483646 h 10652"/>
                <a:gd name="T2" fmla="*/ 2147483646 w 10944"/>
                <a:gd name="T3" fmla="*/ 2147483646 h 10652"/>
                <a:gd name="T4" fmla="*/ 2147483646 w 10944"/>
                <a:gd name="T5" fmla="*/ 2147483646 h 10652"/>
                <a:gd name="T6" fmla="*/ 2147483646 w 10944"/>
                <a:gd name="T7" fmla="*/ 2147483646 h 10652"/>
                <a:gd name="T8" fmla="*/ 2147483646 w 10944"/>
                <a:gd name="T9" fmla="*/ 2147483646 h 10652"/>
                <a:gd name="T10" fmla="*/ 2147483646 w 10944"/>
                <a:gd name="T11" fmla="*/ 2147483646 h 10652"/>
                <a:gd name="T12" fmla="*/ 2147483646 w 10944"/>
                <a:gd name="T13" fmla="*/ 2147483646 h 10652"/>
                <a:gd name="T14" fmla="*/ 2147483646 w 10944"/>
                <a:gd name="T15" fmla="*/ 2147483646 h 10652"/>
                <a:gd name="T16" fmla="*/ 2147483646 w 10944"/>
                <a:gd name="T17" fmla="*/ 2147483646 h 10652"/>
                <a:gd name="T18" fmla="*/ 2147483646 w 10944"/>
                <a:gd name="T19" fmla="*/ 2147483646 h 10652"/>
                <a:gd name="T20" fmla="*/ 2147483646 w 10944"/>
                <a:gd name="T21" fmla="*/ 2147483646 h 10652"/>
                <a:gd name="T22" fmla="*/ 2147483646 w 10944"/>
                <a:gd name="T23" fmla="*/ 1997793352 h 10652"/>
                <a:gd name="T24" fmla="*/ 2147483646 w 10944"/>
                <a:gd name="T25" fmla="*/ 1101535252 h 10652"/>
                <a:gd name="T26" fmla="*/ 2147483646 w 10944"/>
                <a:gd name="T27" fmla="*/ 422176360 h 10652"/>
                <a:gd name="T28" fmla="*/ 2147483646 w 10944"/>
                <a:gd name="T29" fmla="*/ 2348995 h 10652"/>
                <a:gd name="T30" fmla="*/ 2147483646 w 10944"/>
                <a:gd name="T31" fmla="*/ 558986835 h 10652"/>
                <a:gd name="T32" fmla="*/ 2147483646 w 10944"/>
                <a:gd name="T33" fmla="*/ 620348125 h 10652"/>
                <a:gd name="T34" fmla="*/ 2147483646 w 10944"/>
                <a:gd name="T35" fmla="*/ 1351552467 h 10652"/>
                <a:gd name="T36" fmla="*/ 2147483646 w 10944"/>
                <a:gd name="T37" fmla="*/ 2147483646 h 10652"/>
                <a:gd name="T38" fmla="*/ 2147483646 w 10944"/>
                <a:gd name="T39" fmla="*/ 2147483646 h 10652"/>
                <a:gd name="T40" fmla="*/ 2147483646 w 10944"/>
                <a:gd name="T41" fmla="*/ 2147483646 h 10652"/>
                <a:gd name="T42" fmla="*/ 2147483646 w 10944"/>
                <a:gd name="T43" fmla="*/ 2147483646 h 10652"/>
                <a:gd name="T44" fmla="*/ 2147483646 w 10944"/>
                <a:gd name="T45" fmla="*/ 2147483646 h 10652"/>
                <a:gd name="T46" fmla="*/ 2147483646 w 10944"/>
                <a:gd name="T47" fmla="*/ 2147483646 h 10652"/>
                <a:gd name="T48" fmla="*/ 2147483646 w 10944"/>
                <a:gd name="T49" fmla="*/ 2147483646 h 10652"/>
                <a:gd name="T50" fmla="*/ 2147483646 w 10944"/>
                <a:gd name="T51" fmla="*/ 2147483646 h 10652"/>
                <a:gd name="T52" fmla="*/ 2147483646 w 10944"/>
                <a:gd name="T53" fmla="*/ 2147483646 h 10652"/>
                <a:gd name="T54" fmla="*/ 434246325 w 10944"/>
                <a:gd name="T55" fmla="*/ 2147483646 h 10652"/>
                <a:gd name="T56" fmla="*/ 1801221118 w 10944"/>
                <a:gd name="T57" fmla="*/ 2147483646 h 10652"/>
                <a:gd name="T58" fmla="*/ 2147483646 w 10944"/>
                <a:gd name="T59" fmla="*/ 2147483646 h 10652"/>
                <a:gd name="T60" fmla="*/ 2147483646 w 10944"/>
                <a:gd name="T61" fmla="*/ 2147483646 h 10652"/>
                <a:gd name="T62" fmla="*/ 2147483646 w 10944"/>
                <a:gd name="T63" fmla="*/ 2147483646 h 10652"/>
                <a:gd name="T64" fmla="*/ 2147483646 w 10944"/>
                <a:gd name="T65" fmla="*/ 2147483646 h 10652"/>
                <a:gd name="T66" fmla="*/ 827358637 w 10944"/>
                <a:gd name="T67" fmla="*/ 2147483646 h 10652"/>
                <a:gd name="T68" fmla="*/ 1202504557 w 10944"/>
                <a:gd name="T69" fmla="*/ 2147483646 h 10652"/>
                <a:gd name="T70" fmla="*/ 2147483646 w 10944"/>
                <a:gd name="T71" fmla="*/ 2147483646 h 10652"/>
                <a:gd name="T72" fmla="*/ 2147483646 w 10944"/>
                <a:gd name="T73" fmla="*/ 2147483646 h 10652"/>
                <a:gd name="T74" fmla="*/ 2147483646 w 10944"/>
                <a:gd name="T75" fmla="*/ 2147483646 h 106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0944" h="10652">
                  <a:moveTo>
                    <a:pt x="7267" y="10169"/>
                  </a:moveTo>
                  <a:cubicBezTo>
                    <a:pt x="7552" y="10018"/>
                    <a:pt x="8071" y="10028"/>
                    <a:pt x="8061" y="9685"/>
                  </a:cubicBezTo>
                  <a:cubicBezTo>
                    <a:pt x="8051" y="9342"/>
                    <a:pt x="7322" y="8474"/>
                    <a:pt x="7207" y="8110"/>
                  </a:cubicBezTo>
                  <a:cubicBezTo>
                    <a:pt x="7092" y="7746"/>
                    <a:pt x="7292" y="7666"/>
                    <a:pt x="7371" y="7500"/>
                  </a:cubicBezTo>
                  <a:cubicBezTo>
                    <a:pt x="7450" y="7334"/>
                    <a:pt x="7495" y="7193"/>
                    <a:pt x="7679" y="7116"/>
                  </a:cubicBezTo>
                  <a:cubicBezTo>
                    <a:pt x="7863" y="7039"/>
                    <a:pt x="8176" y="7379"/>
                    <a:pt x="8474" y="7039"/>
                  </a:cubicBezTo>
                  <a:cubicBezTo>
                    <a:pt x="8772" y="6699"/>
                    <a:pt x="9211" y="5615"/>
                    <a:pt x="9468" y="5078"/>
                  </a:cubicBezTo>
                  <a:cubicBezTo>
                    <a:pt x="9725" y="4541"/>
                    <a:pt x="9869" y="4241"/>
                    <a:pt x="10017" y="3816"/>
                  </a:cubicBezTo>
                  <a:cubicBezTo>
                    <a:pt x="10165" y="3391"/>
                    <a:pt x="10406" y="2817"/>
                    <a:pt x="10355" y="2527"/>
                  </a:cubicBezTo>
                  <a:cubicBezTo>
                    <a:pt x="10304" y="2237"/>
                    <a:pt x="9687" y="2325"/>
                    <a:pt x="9713" y="2075"/>
                  </a:cubicBezTo>
                  <a:cubicBezTo>
                    <a:pt x="9740" y="1811"/>
                    <a:pt x="9649" y="1164"/>
                    <a:pt x="9789" y="1129"/>
                  </a:cubicBezTo>
                  <a:cubicBezTo>
                    <a:pt x="10290" y="1004"/>
                    <a:pt x="10747" y="957"/>
                    <a:pt x="10897" y="847"/>
                  </a:cubicBezTo>
                  <a:cubicBezTo>
                    <a:pt x="11047" y="737"/>
                    <a:pt x="10802" y="578"/>
                    <a:pt x="10692" y="467"/>
                  </a:cubicBezTo>
                  <a:cubicBezTo>
                    <a:pt x="10582" y="356"/>
                    <a:pt x="10409" y="257"/>
                    <a:pt x="10234" y="179"/>
                  </a:cubicBezTo>
                  <a:cubicBezTo>
                    <a:pt x="10060" y="102"/>
                    <a:pt x="9954" y="-9"/>
                    <a:pt x="9646" y="1"/>
                  </a:cubicBezTo>
                  <a:cubicBezTo>
                    <a:pt x="9341" y="11"/>
                    <a:pt x="8705" y="193"/>
                    <a:pt x="8396" y="237"/>
                  </a:cubicBezTo>
                  <a:cubicBezTo>
                    <a:pt x="8087" y="279"/>
                    <a:pt x="8007" y="208"/>
                    <a:pt x="7788" y="263"/>
                  </a:cubicBezTo>
                  <a:cubicBezTo>
                    <a:pt x="7570" y="320"/>
                    <a:pt x="7301" y="573"/>
                    <a:pt x="7086" y="573"/>
                  </a:cubicBezTo>
                  <a:cubicBezTo>
                    <a:pt x="7035" y="922"/>
                    <a:pt x="6959" y="1372"/>
                    <a:pt x="6933" y="1623"/>
                  </a:cubicBezTo>
                  <a:cubicBezTo>
                    <a:pt x="6907" y="1873"/>
                    <a:pt x="6933" y="1924"/>
                    <a:pt x="6933" y="2075"/>
                  </a:cubicBezTo>
                  <a:cubicBezTo>
                    <a:pt x="6861" y="2150"/>
                    <a:pt x="6794" y="2133"/>
                    <a:pt x="6718" y="2301"/>
                  </a:cubicBezTo>
                  <a:cubicBezTo>
                    <a:pt x="6642" y="2469"/>
                    <a:pt x="6556" y="2823"/>
                    <a:pt x="6475" y="3084"/>
                  </a:cubicBezTo>
                  <a:cubicBezTo>
                    <a:pt x="6475" y="3084"/>
                    <a:pt x="5537" y="3490"/>
                    <a:pt x="5221" y="3661"/>
                  </a:cubicBezTo>
                  <a:cubicBezTo>
                    <a:pt x="4905" y="3832"/>
                    <a:pt x="4793" y="3888"/>
                    <a:pt x="4580" y="4113"/>
                  </a:cubicBezTo>
                  <a:cubicBezTo>
                    <a:pt x="4366" y="4338"/>
                    <a:pt x="3937" y="5012"/>
                    <a:pt x="3937" y="5012"/>
                  </a:cubicBezTo>
                  <a:cubicBezTo>
                    <a:pt x="3937" y="5012"/>
                    <a:pt x="3074" y="5037"/>
                    <a:pt x="2655" y="5245"/>
                  </a:cubicBezTo>
                  <a:cubicBezTo>
                    <a:pt x="2236" y="5453"/>
                    <a:pt x="1833" y="6101"/>
                    <a:pt x="1419" y="6260"/>
                  </a:cubicBezTo>
                  <a:cubicBezTo>
                    <a:pt x="1005" y="6419"/>
                    <a:pt x="289" y="6073"/>
                    <a:pt x="169" y="6198"/>
                  </a:cubicBezTo>
                  <a:cubicBezTo>
                    <a:pt x="49" y="6323"/>
                    <a:pt x="507" y="6820"/>
                    <a:pt x="701" y="7008"/>
                  </a:cubicBezTo>
                  <a:cubicBezTo>
                    <a:pt x="895" y="7196"/>
                    <a:pt x="1223" y="7217"/>
                    <a:pt x="1331" y="7324"/>
                  </a:cubicBezTo>
                  <a:cubicBezTo>
                    <a:pt x="1439" y="7431"/>
                    <a:pt x="1341" y="7543"/>
                    <a:pt x="1348" y="7649"/>
                  </a:cubicBezTo>
                  <a:cubicBezTo>
                    <a:pt x="1355" y="7755"/>
                    <a:pt x="1428" y="7881"/>
                    <a:pt x="1372" y="7962"/>
                  </a:cubicBezTo>
                  <a:cubicBezTo>
                    <a:pt x="1316" y="8043"/>
                    <a:pt x="1188" y="8009"/>
                    <a:pt x="1013" y="8134"/>
                  </a:cubicBezTo>
                  <a:cubicBezTo>
                    <a:pt x="838" y="8259"/>
                    <a:pt x="295" y="8195"/>
                    <a:pt x="322" y="8711"/>
                  </a:cubicBezTo>
                  <a:cubicBezTo>
                    <a:pt x="331" y="8882"/>
                    <a:pt x="-498" y="8858"/>
                    <a:pt x="468" y="9181"/>
                  </a:cubicBezTo>
                  <a:cubicBezTo>
                    <a:pt x="1434" y="9504"/>
                    <a:pt x="5678" y="9982"/>
                    <a:pt x="6120" y="10652"/>
                  </a:cubicBezTo>
                  <a:lnTo>
                    <a:pt x="6381" y="10504"/>
                  </a:lnTo>
                  <a:lnTo>
                    <a:pt x="7267" y="101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3" name="Freeform 296"/>
            <p:cNvSpPr>
              <a:spLocks/>
            </p:cNvSpPr>
            <p:nvPr/>
          </p:nvSpPr>
          <p:spPr bwMode="auto">
            <a:xfrm>
              <a:off x="9388855" y="2957286"/>
              <a:ext cx="556446" cy="678622"/>
            </a:xfrm>
            <a:custGeom>
              <a:avLst/>
              <a:gdLst>
                <a:gd name="T0" fmla="*/ 43475790 w 10736"/>
                <a:gd name="T1" fmla="*/ 36857519 h 10000"/>
                <a:gd name="T2" fmla="*/ 44151285 w 10736"/>
                <a:gd name="T3" fmla="*/ 41259517 h 10000"/>
                <a:gd name="T4" fmla="*/ 49670740 w 10736"/>
                <a:gd name="T5" fmla="*/ 32122440 h 10000"/>
                <a:gd name="T6" fmla="*/ 49009121 w 10736"/>
                <a:gd name="T7" fmla="*/ 26808391 h 10000"/>
                <a:gd name="T8" fmla="*/ 46520040 w 10736"/>
                <a:gd name="T9" fmla="*/ 22128796 h 10000"/>
                <a:gd name="T10" fmla="*/ 41986042 w 10736"/>
                <a:gd name="T11" fmla="*/ 20145902 h 10000"/>
                <a:gd name="T12" fmla="*/ 40681305 w 10736"/>
                <a:gd name="T13" fmla="*/ 25642433 h 10000"/>
                <a:gd name="T14" fmla="*/ 39034298 w 10736"/>
                <a:gd name="T15" fmla="*/ 27434920 h 10000"/>
                <a:gd name="T16" fmla="*/ 38224602 w 10736"/>
                <a:gd name="T17" fmla="*/ 24976184 h 10000"/>
                <a:gd name="T18" fmla="*/ 33561028 w 10736"/>
                <a:gd name="T19" fmla="*/ 24999963 h 10000"/>
                <a:gd name="T20" fmla="*/ 31497609 w 10736"/>
                <a:gd name="T21" fmla="*/ 27506345 h 10000"/>
                <a:gd name="T22" fmla="*/ 28397787 w 10736"/>
                <a:gd name="T23" fmla="*/ 26673556 h 10000"/>
                <a:gd name="T24" fmla="*/ 19616626 w 10736"/>
                <a:gd name="T25" fmla="*/ 21668808 h 10000"/>
                <a:gd name="T26" fmla="*/ 18584917 w 10736"/>
                <a:gd name="T27" fmla="*/ 14998393 h 10000"/>
                <a:gd name="T28" fmla="*/ 18584917 w 10736"/>
                <a:gd name="T29" fmla="*/ 9168782 h 10000"/>
                <a:gd name="T30" fmla="*/ 19584249 w 10736"/>
                <a:gd name="T31" fmla="*/ 4766783 h 10000"/>
                <a:gd name="T32" fmla="*/ 16521430 w 10736"/>
                <a:gd name="T33" fmla="*/ 0 h 10000"/>
                <a:gd name="T34" fmla="*/ 14971553 w 10736"/>
                <a:gd name="T35" fmla="*/ 832789 h 10000"/>
                <a:gd name="T36" fmla="*/ 9808313 w 10736"/>
                <a:gd name="T37" fmla="*/ 3331244 h 10000"/>
                <a:gd name="T38" fmla="*/ 11358190 w 10736"/>
                <a:gd name="T39" fmla="*/ 9168782 h 10000"/>
                <a:gd name="T40" fmla="*/ 9294771 w 10736"/>
                <a:gd name="T41" fmla="*/ 16671985 h 10000"/>
                <a:gd name="T42" fmla="*/ 4131531 w 10736"/>
                <a:gd name="T43" fmla="*/ 24167174 h 10000"/>
                <a:gd name="T44" fmla="*/ 3613364 w 10736"/>
                <a:gd name="T45" fmla="*/ 30004711 h 10000"/>
                <a:gd name="T46" fmla="*/ 3099821 w 10736"/>
                <a:gd name="T47" fmla="*/ 35001533 h 10000"/>
                <a:gd name="T48" fmla="*/ 0 w 10736"/>
                <a:gd name="T49" fmla="*/ 36667200 h 10000"/>
                <a:gd name="T50" fmla="*/ 3613364 w 10736"/>
                <a:gd name="T51" fmla="*/ 44170315 h 10000"/>
                <a:gd name="T52" fmla="*/ 7740201 w 10736"/>
                <a:gd name="T53" fmla="*/ 56670341 h 10000"/>
                <a:gd name="T54" fmla="*/ 11871732 w 10736"/>
                <a:gd name="T55" fmla="*/ 70978706 h 10000"/>
                <a:gd name="T56" fmla="*/ 14971553 w 10736"/>
                <a:gd name="T57" fmla="*/ 79314699 h 10000"/>
                <a:gd name="T58" fmla="*/ 18584917 w 10736"/>
                <a:gd name="T59" fmla="*/ 72644373 h 10000"/>
                <a:gd name="T60" fmla="*/ 19616626 w 10736"/>
                <a:gd name="T61" fmla="*/ 63483517 h 10000"/>
                <a:gd name="T62" fmla="*/ 23748157 w 10736"/>
                <a:gd name="T63" fmla="*/ 53339096 h 10000"/>
                <a:gd name="T64" fmla="*/ 30715733 w 10736"/>
                <a:gd name="T65" fmla="*/ 46597345 h 10000"/>
                <a:gd name="T66" fmla="*/ 37299342 w 10736"/>
                <a:gd name="T67" fmla="*/ 42084380 h 10000"/>
                <a:gd name="T68" fmla="*/ 36799675 w 10736"/>
                <a:gd name="T69" fmla="*/ 34842920 h 10000"/>
                <a:gd name="T70" fmla="*/ 38913972 w 10736"/>
                <a:gd name="T71" fmla="*/ 33534290 h 100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736" h="10000">
                  <a:moveTo>
                    <a:pt x="8784" y="4472"/>
                  </a:moveTo>
                  <a:cubicBezTo>
                    <a:pt x="8948" y="4542"/>
                    <a:pt x="9262" y="4499"/>
                    <a:pt x="9397" y="4647"/>
                  </a:cubicBezTo>
                  <a:cubicBezTo>
                    <a:pt x="9282" y="4891"/>
                    <a:pt x="9246" y="4846"/>
                    <a:pt x="9150" y="5059"/>
                  </a:cubicBezTo>
                  <a:cubicBezTo>
                    <a:pt x="9278" y="5100"/>
                    <a:pt x="9553" y="5244"/>
                    <a:pt x="9543" y="5202"/>
                  </a:cubicBezTo>
                  <a:cubicBezTo>
                    <a:pt x="9555" y="5140"/>
                    <a:pt x="9941" y="4675"/>
                    <a:pt x="9949" y="4570"/>
                  </a:cubicBezTo>
                  <a:cubicBezTo>
                    <a:pt x="10062" y="4506"/>
                    <a:pt x="10576" y="4087"/>
                    <a:pt x="10736" y="4050"/>
                  </a:cubicBezTo>
                  <a:lnTo>
                    <a:pt x="10429" y="3991"/>
                  </a:lnTo>
                  <a:cubicBezTo>
                    <a:pt x="10556" y="3858"/>
                    <a:pt x="10557" y="3689"/>
                    <a:pt x="10593" y="3380"/>
                  </a:cubicBezTo>
                  <a:cubicBezTo>
                    <a:pt x="10678" y="3109"/>
                    <a:pt x="10563" y="3146"/>
                    <a:pt x="10508" y="3001"/>
                  </a:cubicBezTo>
                  <a:cubicBezTo>
                    <a:pt x="10453" y="2856"/>
                    <a:pt x="10430" y="2809"/>
                    <a:pt x="10055" y="2790"/>
                  </a:cubicBezTo>
                  <a:cubicBezTo>
                    <a:pt x="9757" y="2713"/>
                    <a:pt x="9789" y="2667"/>
                    <a:pt x="9600" y="2544"/>
                  </a:cubicBezTo>
                  <a:lnTo>
                    <a:pt x="9075" y="2540"/>
                  </a:lnTo>
                  <a:cubicBezTo>
                    <a:pt x="8904" y="2631"/>
                    <a:pt x="8281" y="3056"/>
                    <a:pt x="8247" y="3163"/>
                  </a:cubicBezTo>
                  <a:cubicBezTo>
                    <a:pt x="8213" y="3270"/>
                    <a:pt x="8677" y="3148"/>
                    <a:pt x="8793" y="3233"/>
                  </a:cubicBezTo>
                  <a:cubicBezTo>
                    <a:pt x="8909" y="3318"/>
                    <a:pt x="8879" y="3366"/>
                    <a:pt x="8859" y="3438"/>
                  </a:cubicBezTo>
                  <a:lnTo>
                    <a:pt x="8437" y="3459"/>
                  </a:lnTo>
                  <a:cubicBezTo>
                    <a:pt x="8303" y="3436"/>
                    <a:pt x="8184" y="3409"/>
                    <a:pt x="8149" y="3340"/>
                  </a:cubicBezTo>
                  <a:lnTo>
                    <a:pt x="8262" y="3149"/>
                  </a:lnTo>
                  <a:lnTo>
                    <a:pt x="7715" y="3110"/>
                  </a:lnTo>
                  <a:lnTo>
                    <a:pt x="7254" y="3152"/>
                  </a:lnTo>
                  <a:lnTo>
                    <a:pt x="7031" y="3152"/>
                  </a:lnTo>
                  <a:lnTo>
                    <a:pt x="6808" y="3468"/>
                  </a:lnTo>
                  <a:lnTo>
                    <a:pt x="6584" y="3468"/>
                  </a:lnTo>
                  <a:lnTo>
                    <a:pt x="6138" y="3363"/>
                  </a:lnTo>
                  <a:lnTo>
                    <a:pt x="5357" y="3257"/>
                  </a:lnTo>
                  <a:lnTo>
                    <a:pt x="4240" y="2732"/>
                  </a:lnTo>
                  <a:lnTo>
                    <a:pt x="4575" y="2102"/>
                  </a:lnTo>
                  <a:lnTo>
                    <a:pt x="4017" y="1891"/>
                  </a:lnTo>
                  <a:lnTo>
                    <a:pt x="3794" y="1471"/>
                  </a:lnTo>
                  <a:lnTo>
                    <a:pt x="4017" y="1156"/>
                  </a:lnTo>
                  <a:cubicBezTo>
                    <a:pt x="3980" y="1051"/>
                    <a:pt x="4011" y="999"/>
                    <a:pt x="3974" y="894"/>
                  </a:cubicBezTo>
                  <a:lnTo>
                    <a:pt x="4233" y="601"/>
                  </a:lnTo>
                  <a:cubicBezTo>
                    <a:pt x="4235" y="401"/>
                    <a:pt x="4238" y="200"/>
                    <a:pt x="4240" y="0"/>
                  </a:cubicBezTo>
                  <a:lnTo>
                    <a:pt x="3571" y="0"/>
                  </a:lnTo>
                  <a:lnTo>
                    <a:pt x="3125" y="0"/>
                  </a:lnTo>
                  <a:lnTo>
                    <a:pt x="3236" y="105"/>
                  </a:lnTo>
                  <a:lnTo>
                    <a:pt x="3348" y="210"/>
                  </a:lnTo>
                  <a:lnTo>
                    <a:pt x="2120" y="420"/>
                  </a:lnTo>
                  <a:lnTo>
                    <a:pt x="2120" y="946"/>
                  </a:lnTo>
                  <a:lnTo>
                    <a:pt x="2455" y="1156"/>
                  </a:lnTo>
                  <a:cubicBezTo>
                    <a:pt x="2381" y="1331"/>
                    <a:pt x="2306" y="1506"/>
                    <a:pt x="2232" y="1681"/>
                  </a:cubicBezTo>
                  <a:lnTo>
                    <a:pt x="2009" y="2102"/>
                  </a:lnTo>
                  <a:lnTo>
                    <a:pt x="1339" y="3047"/>
                  </a:lnTo>
                  <a:lnTo>
                    <a:pt x="893" y="3047"/>
                  </a:lnTo>
                  <a:lnTo>
                    <a:pt x="557" y="3363"/>
                  </a:lnTo>
                  <a:lnTo>
                    <a:pt x="781" y="3783"/>
                  </a:lnTo>
                  <a:lnTo>
                    <a:pt x="1116" y="4203"/>
                  </a:lnTo>
                  <a:lnTo>
                    <a:pt x="670" y="4413"/>
                  </a:lnTo>
                  <a:lnTo>
                    <a:pt x="223" y="4518"/>
                  </a:lnTo>
                  <a:lnTo>
                    <a:pt x="0" y="4623"/>
                  </a:lnTo>
                  <a:lnTo>
                    <a:pt x="446" y="5149"/>
                  </a:lnTo>
                  <a:lnTo>
                    <a:pt x="781" y="5569"/>
                  </a:lnTo>
                  <a:lnTo>
                    <a:pt x="1450" y="5149"/>
                  </a:lnTo>
                  <a:cubicBezTo>
                    <a:pt x="1524" y="5814"/>
                    <a:pt x="1599" y="6480"/>
                    <a:pt x="1673" y="7145"/>
                  </a:cubicBezTo>
                  <a:lnTo>
                    <a:pt x="2009" y="8004"/>
                  </a:lnTo>
                  <a:lnTo>
                    <a:pt x="2566" y="8949"/>
                  </a:lnTo>
                  <a:lnTo>
                    <a:pt x="2901" y="9475"/>
                  </a:lnTo>
                  <a:lnTo>
                    <a:pt x="3236" y="10000"/>
                  </a:lnTo>
                  <a:lnTo>
                    <a:pt x="3571" y="9685"/>
                  </a:lnTo>
                  <a:lnTo>
                    <a:pt x="4017" y="9159"/>
                  </a:lnTo>
                  <a:lnTo>
                    <a:pt x="4128" y="8739"/>
                  </a:lnTo>
                  <a:cubicBezTo>
                    <a:pt x="4165" y="8494"/>
                    <a:pt x="4203" y="8249"/>
                    <a:pt x="4240" y="8004"/>
                  </a:cubicBezTo>
                  <a:cubicBezTo>
                    <a:pt x="4277" y="7788"/>
                    <a:pt x="4315" y="7572"/>
                    <a:pt x="4352" y="7356"/>
                  </a:cubicBezTo>
                  <a:lnTo>
                    <a:pt x="5133" y="6725"/>
                  </a:lnTo>
                  <a:lnTo>
                    <a:pt x="5915" y="6200"/>
                  </a:lnTo>
                  <a:lnTo>
                    <a:pt x="6639" y="5875"/>
                  </a:lnTo>
                  <a:cubicBezTo>
                    <a:pt x="6658" y="5668"/>
                    <a:pt x="7156" y="5557"/>
                    <a:pt x="7176" y="5350"/>
                  </a:cubicBezTo>
                  <a:cubicBezTo>
                    <a:pt x="7217" y="5258"/>
                    <a:pt x="8021" y="5398"/>
                    <a:pt x="8062" y="5306"/>
                  </a:cubicBezTo>
                  <a:cubicBezTo>
                    <a:pt x="7988" y="5026"/>
                    <a:pt x="7935" y="4864"/>
                    <a:pt x="7861" y="4584"/>
                  </a:cubicBezTo>
                  <a:cubicBezTo>
                    <a:pt x="7833" y="4487"/>
                    <a:pt x="7982" y="4490"/>
                    <a:pt x="7954" y="4393"/>
                  </a:cubicBezTo>
                  <a:cubicBezTo>
                    <a:pt x="7982" y="4385"/>
                    <a:pt x="8059" y="4243"/>
                    <a:pt x="8087" y="4235"/>
                  </a:cubicBezTo>
                  <a:cubicBezTo>
                    <a:pt x="8120" y="4206"/>
                    <a:pt x="8344" y="4234"/>
                    <a:pt x="8411" y="4228"/>
                  </a:cubicBezTo>
                  <a:cubicBezTo>
                    <a:pt x="8478" y="4222"/>
                    <a:pt x="8620" y="4402"/>
                    <a:pt x="8784" y="447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4" name="Freeform 297"/>
            <p:cNvSpPr>
              <a:spLocks/>
            </p:cNvSpPr>
            <p:nvPr/>
          </p:nvSpPr>
          <p:spPr bwMode="auto">
            <a:xfrm>
              <a:off x="9189261" y="2933093"/>
              <a:ext cx="269755" cy="209272"/>
            </a:xfrm>
            <a:custGeom>
              <a:avLst/>
              <a:gdLst>
                <a:gd name="T0" fmla="*/ 2147483646 w 10348"/>
                <a:gd name="T1" fmla="*/ 127370832 h 11017"/>
                <a:gd name="T2" fmla="*/ 2147483646 w 10348"/>
                <a:gd name="T3" fmla="*/ 455278234 h 11017"/>
                <a:gd name="T4" fmla="*/ 2147483646 w 10348"/>
                <a:gd name="T5" fmla="*/ 455278234 h 11017"/>
                <a:gd name="T6" fmla="*/ 2147483646 w 10348"/>
                <a:gd name="T7" fmla="*/ 113815526 h 11017"/>
                <a:gd name="T8" fmla="*/ 2147483646 w 10348"/>
                <a:gd name="T9" fmla="*/ 0 h 11017"/>
                <a:gd name="T10" fmla="*/ 2147483646 w 10348"/>
                <a:gd name="T11" fmla="*/ 341462085 h 11017"/>
                <a:gd name="T12" fmla="*/ 2147483646 w 10348"/>
                <a:gd name="T13" fmla="*/ 569480901 h 11017"/>
                <a:gd name="T14" fmla="*/ 2147483646 w 10348"/>
                <a:gd name="T15" fmla="*/ 449081292 h 11017"/>
                <a:gd name="T16" fmla="*/ 2147483646 w 10348"/>
                <a:gd name="T17" fmla="*/ 455278234 h 11017"/>
                <a:gd name="T18" fmla="*/ 2147483646 w 10348"/>
                <a:gd name="T19" fmla="*/ 455278234 h 11017"/>
                <a:gd name="T20" fmla="*/ 2147483646 w 10348"/>
                <a:gd name="T21" fmla="*/ 341462085 h 11017"/>
                <a:gd name="T22" fmla="*/ 2147483646 w 10348"/>
                <a:gd name="T23" fmla="*/ 910942986 h 11017"/>
                <a:gd name="T24" fmla="*/ 2147483646 w 10348"/>
                <a:gd name="T25" fmla="*/ 1138590192 h 11017"/>
                <a:gd name="T26" fmla="*/ 2147483646 w 10348"/>
                <a:gd name="T27" fmla="*/ 1366221220 h 11017"/>
                <a:gd name="T28" fmla="*/ 1666989379 w 10348"/>
                <a:gd name="T29" fmla="*/ 1252405693 h 11017"/>
                <a:gd name="T30" fmla="*/ 785608426 w 10348"/>
                <a:gd name="T31" fmla="*/ 1101813130 h 11017"/>
                <a:gd name="T32" fmla="*/ 487236657 w 10348"/>
                <a:gd name="T33" fmla="*/ 1821886594 h 11017"/>
                <a:gd name="T34" fmla="*/ 476265638 w 10348"/>
                <a:gd name="T35" fmla="*/ 2147483646 h 11017"/>
                <a:gd name="T36" fmla="*/ 0 w 10348"/>
                <a:gd name="T37" fmla="*/ 2147483646 h 11017"/>
                <a:gd name="T38" fmla="*/ 1094910263 w 10348"/>
                <a:gd name="T39" fmla="*/ 2147483646 h 11017"/>
                <a:gd name="T40" fmla="*/ 1071648001 w 10348"/>
                <a:gd name="T41" fmla="*/ 2147483646 h 11017"/>
                <a:gd name="T42" fmla="*/ 645991505 w 10348"/>
                <a:gd name="T43" fmla="*/ 2147483646 h 11017"/>
                <a:gd name="T44" fmla="*/ 1868186495 w 10348"/>
                <a:gd name="T45" fmla="*/ 2147483646 h 11017"/>
                <a:gd name="T46" fmla="*/ 2147483646 w 10348"/>
                <a:gd name="T47" fmla="*/ 2147483646 h 11017"/>
                <a:gd name="T48" fmla="*/ 2147483646 w 10348"/>
                <a:gd name="T49" fmla="*/ 2147483646 h 11017"/>
                <a:gd name="T50" fmla="*/ 2147483646 w 10348"/>
                <a:gd name="T51" fmla="*/ 2147483646 h 11017"/>
                <a:gd name="T52" fmla="*/ 2147483646 w 10348"/>
                <a:gd name="T53" fmla="*/ 2147483646 h 11017"/>
                <a:gd name="T54" fmla="*/ 2147483646 w 10348"/>
                <a:gd name="T55" fmla="*/ 2147483646 h 11017"/>
                <a:gd name="T56" fmla="*/ 2147483646 w 10348"/>
                <a:gd name="T57" fmla="*/ 2147483646 h 11017"/>
                <a:gd name="T58" fmla="*/ 2147483646 w 10348"/>
                <a:gd name="T59" fmla="*/ 2147483646 h 11017"/>
                <a:gd name="T60" fmla="*/ 2147483646 w 10348"/>
                <a:gd name="T61" fmla="*/ 2147483646 h 11017"/>
                <a:gd name="T62" fmla="*/ 2147483646 w 10348"/>
                <a:gd name="T63" fmla="*/ 2147483646 h 11017"/>
                <a:gd name="T64" fmla="*/ 2147483646 w 10348"/>
                <a:gd name="T65" fmla="*/ 1910544014 h 11017"/>
                <a:gd name="T66" fmla="*/ 2147483646 w 10348"/>
                <a:gd name="T67" fmla="*/ 1644586688 h 11017"/>
                <a:gd name="T68" fmla="*/ 2147483646 w 10348"/>
                <a:gd name="T69" fmla="*/ 1240012457 h 11017"/>
                <a:gd name="T70" fmla="*/ 2147483646 w 10348"/>
                <a:gd name="T71" fmla="*/ 797127484 h 11017"/>
                <a:gd name="T72" fmla="*/ 2147483646 w 10348"/>
                <a:gd name="T73" fmla="*/ 683311958 h 11017"/>
                <a:gd name="T74" fmla="*/ 2147483646 w 10348"/>
                <a:gd name="T75" fmla="*/ 341462085 h 11017"/>
                <a:gd name="T76" fmla="*/ 2147483646 w 10348"/>
                <a:gd name="T77" fmla="*/ 127370832 h 1101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0348" h="11017">
                  <a:moveTo>
                    <a:pt x="9574" y="329"/>
                  </a:moveTo>
                  <a:cubicBezTo>
                    <a:pt x="9252" y="611"/>
                    <a:pt x="8879" y="1035"/>
                    <a:pt x="8609" y="1176"/>
                  </a:cubicBezTo>
                  <a:cubicBezTo>
                    <a:pt x="8340" y="1317"/>
                    <a:pt x="8174" y="1176"/>
                    <a:pt x="7957" y="1176"/>
                  </a:cubicBezTo>
                  <a:cubicBezTo>
                    <a:pt x="7884" y="882"/>
                    <a:pt x="7812" y="588"/>
                    <a:pt x="7739" y="294"/>
                  </a:cubicBezTo>
                  <a:lnTo>
                    <a:pt x="7522" y="0"/>
                  </a:lnTo>
                  <a:lnTo>
                    <a:pt x="6870" y="882"/>
                  </a:lnTo>
                  <a:cubicBezTo>
                    <a:pt x="6725" y="1078"/>
                    <a:pt x="6646" y="1425"/>
                    <a:pt x="6435" y="1471"/>
                  </a:cubicBezTo>
                  <a:cubicBezTo>
                    <a:pt x="6224" y="1517"/>
                    <a:pt x="5881" y="1264"/>
                    <a:pt x="5604" y="1160"/>
                  </a:cubicBezTo>
                  <a:cubicBezTo>
                    <a:pt x="5446" y="1165"/>
                    <a:pt x="5319" y="1173"/>
                    <a:pt x="5131" y="1176"/>
                  </a:cubicBezTo>
                  <a:cubicBezTo>
                    <a:pt x="4943" y="1179"/>
                    <a:pt x="4696" y="1176"/>
                    <a:pt x="4478" y="1176"/>
                  </a:cubicBezTo>
                  <a:lnTo>
                    <a:pt x="3609" y="882"/>
                  </a:lnTo>
                  <a:cubicBezTo>
                    <a:pt x="3536" y="1372"/>
                    <a:pt x="3464" y="1863"/>
                    <a:pt x="3391" y="2353"/>
                  </a:cubicBezTo>
                  <a:lnTo>
                    <a:pt x="2305" y="2941"/>
                  </a:lnTo>
                  <a:lnTo>
                    <a:pt x="1870" y="3529"/>
                  </a:lnTo>
                  <a:lnTo>
                    <a:pt x="1218" y="3235"/>
                  </a:lnTo>
                  <a:lnTo>
                    <a:pt x="574" y="2846"/>
                  </a:lnTo>
                  <a:cubicBezTo>
                    <a:pt x="501" y="3434"/>
                    <a:pt x="429" y="4118"/>
                    <a:pt x="356" y="4706"/>
                  </a:cubicBezTo>
                  <a:cubicBezTo>
                    <a:pt x="284" y="5098"/>
                    <a:pt x="420" y="5490"/>
                    <a:pt x="348" y="5882"/>
                  </a:cubicBezTo>
                  <a:cubicBezTo>
                    <a:pt x="278" y="6404"/>
                    <a:pt x="70" y="7212"/>
                    <a:pt x="0" y="7734"/>
                  </a:cubicBezTo>
                  <a:cubicBezTo>
                    <a:pt x="290" y="7930"/>
                    <a:pt x="510" y="8221"/>
                    <a:pt x="800" y="8417"/>
                  </a:cubicBezTo>
                  <a:cubicBezTo>
                    <a:pt x="365" y="10182"/>
                    <a:pt x="838" y="9339"/>
                    <a:pt x="783" y="9706"/>
                  </a:cubicBezTo>
                  <a:cubicBezTo>
                    <a:pt x="728" y="10073"/>
                    <a:pt x="375" y="10425"/>
                    <a:pt x="472" y="10621"/>
                  </a:cubicBezTo>
                  <a:cubicBezTo>
                    <a:pt x="569" y="10817"/>
                    <a:pt x="1142" y="10837"/>
                    <a:pt x="1365" y="10882"/>
                  </a:cubicBezTo>
                  <a:cubicBezTo>
                    <a:pt x="1588" y="10927"/>
                    <a:pt x="1663" y="10844"/>
                    <a:pt x="1808" y="10893"/>
                  </a:cubicBezTo>
                  <a:cubicBezTo>
                    <a:pt x="1953" y="10942"/>
                    <a:pt x="2528" y="11085"/>
                    <a:pt x="3024" y="10980"/>
                  </a:cubicBezTo>
                  <a:cubicBezTo>
                    <a:pt x="3520" y="10875"/>
                    <a:pt x="4444" y="10604"/>
                    <a:pt x="4782" y="10261"/>
                  </a:cubicBezTo>
                  <a:cubicBezTo>
                    <a:pt x="5120" y="9918"/>
                    <a:pt x="4865" y="9199"/>
                    <a:pt x="5051" y="8921"/>
                  </a:cubicBezTo>
                  <a:cubicBezTo>
                    <a:pt x="5237" y="8643"/>
                    <a:pt x="5530" y="8785"/>
                    <a:pt x="5896" y="8595"/>
                  </a:cubicBezTo>
                  <a:cubicBezTo>
                    <a:pt x="6262" y="8405"/>
                    <a:pt x="7014" y="8083"/>
                    <a:pt x="7247" y="7778"/>
                  </a:cubicBezTo>
                  <a:cubicBezTo>
                    <a:pt x="7481" y="7473"/>
                    <a:pt x="7240" y="6977"/>
                    <a:pt x="7297" y="6764"/>
                  </a:cubicBezTo>
                  <a:cubicBezTo>
                    <a:pt x="7354" y="6552"/>
                    <a:pt x="7475" y="6617"/>
                    <a:pt x="7587" y="6503"/>
                  </a:cubicBezTo>
                  <a:cubicBezTo>
                    <a:pt x="7699" y="6389"/>
                    <a:pt x="7797" y="6339"/>
                    <a:pt x="7969" y="6078"/>
                  </a:cubicBezTo>
                  <a:cubicBezTo>
                    <a:pt x="8141" y="5817"/>
                    <a:pt x="8490" y="5240"/>
                    <a:pt x="8619" y="4935"/>
                  </a:cubicBezTo>
                  <a:cubicBezTo>
                    <a:pt x="8748" y="4630"/>
                    <a:pt x="8651" y="4537"/>
                    <a:pt x="8743" y="4248"/>
                  </a:cubicBezTo>
                  <a:cubicBezTo>
                    <a:pt x="8835" y="3959"/>
                    <a:pt x="9159" y="3568"/>
                    <a:pt x="9173" y="3203"/>
                  </a:cubicBezTo>
                  <a:cubicBezTo>
                    <a:pt x="9187" y="2838"/>
                    <a:pt x="8630" y="2299"/>
                    <a:pt x="8826" y="2059"/>
                  </a:cubicBezTo>
                  <a:cubicBezTo>
                    <a:pt x="9022" y="1819"/>
                    <a:pt x="9841" y="1863"/>
                    <a:pt x="10348" y="1765"/>
                  </a:cubicBezTo>
                  <a:lnTo>
                    <a:pt x="9913" y="882"/>
                  </a:lnTo>
                  <a:lnTo>
                    <a:pt x="9574" y="32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5" name="Freeform 298"/>
            <p:cNvSpPr>
              <a:spLocks/>
            </p:cNvSpPr>
            <p:nvPr/>
          </p:nvSpPr>
          <p:spPr bwMode="auto">
            <a:xfrm>
              <a:off x="9795302" y="3245186"/>
              <a:ext cx="85887" cy="105241"/>
            </a:xfrm>
            <a:custGeom>
              <a:avLst/>
              <a:gdLst>
                <a:gd name="T0" fmla="*/ 2147483646 w 90"/>
                <a:gd name="T1" fmla="*/ 2147483646 h 78"/>
                <a:gd name="T2" fmla="*/ 2147483646 w 90"/>
                <a:gd name="T3" fmla="*/ 2147483646 h 78"/>
                <a:gd name="T4" fmla="*/ 2147483646 w 90"/>
                <a:gd name="T5" fmla="*/ 2147483646 h 78"/>
                <a:gd name="T6" fmla="*/ 2147483646 w 90"/>
                <a:gd name="T7" fmla="*/ 2147483646 h 78"/>
                <a:gd name="T8" fmla="*/ 2147483646 w 90"/>
                <a:gd name="T9" fmla="*/ 0 h 78"/>
                <a:gd name="T10" fmla="*/ 2147483646 w 90"/>
                <a:gd name="T11" fmla="*/ 0 h 78"/>
                <a:gd name="T12" fmla="*/ 2147483646 w 90"/>
                <a:gd name="T13" fmla="*/ 2147483646 h 78"/>
                <a:gd name="T14" fmla="*/ 0 w 90"/>
                <a:gd name="T15" fmla="*/ 2147483646 h 78"/>
                <a:gd name="T16" fmla="*/ 2147483646 w 90"/>
                <a:gd name="T17" fmla="*/ 2147483646 h 78"/>
                <a:gd name="T18" fmla="*/ 2147483646 w 90"/>
                <a:gd name="T19" fmla="*/ 2147483646 h 78"/>
                <a:gd name="T20" fmla="*/ 2147483646 w 90"/>
                <a:gd name="T21" fmla="*/ 2147483646 h 78"/>
                <a:gd name="T22" fmla="*/ 2147483646 w 90"/>
                <a:gd name="T23" fmla="*/ 2147483646 h 78"/>
                <a:gd name="T24" fmla="*/ 2147483646 w 90"/>
                <a:gd name="T25" fmla="*/ 2147483646 h 78"/>
                <a:gd name="T26" fmla="*/ 2147483646 w 90"/>
                <a:gd name="T27" fmla="*/ 2147483646 h 78"/>
                <a:gd name="T28" fmla="*/ 2147483646 w 90"/>
                <a:gd name="T29" fmla="*/ 2147483646 h 7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90" h="78">
                  <a:moveTo>
                    <a:pt x="72" y="42"/>
                  </a:moveTo>
                  <a:lnTo>
                    <a:pt x="78" y="30"/>
                  </a:lnTo>
                  <a:lnTo>
                    <a:pt x="84" y="18"/>
                  </a:lnTo>
                  <a:lnTo>
                    <a:pt x="48" y="12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6" y="30"/>
                  </a:lnTo>
                  <a:lnTo>
                    <a:pt x="18" y="78"/>
                  </a:lnTo>
                  <a:lnTo>
                    <a:pt x="54" y="72"/>
                  </a:lnTo>
                  <a:lnTo>
                    <a:pt x="78" y="66"/>
                  </a:lnTo>
                  <a:lnTo>
                    <a:pt x="84" y="72"/>
                  </a:lnTo>
                  <a:lnTo>
                    <a:pt x="90" y="48"/>
                  </a:lnTo>
                  <a:lnTo>
                    <a:pt x="72" y="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6" name="Freeform 331"/>
            <p:cNvSpPr>
              <a:spLocks/>
            </p:cNvSpPr>
            <p:nvPr/>
          </p:nvSpPr>
          <p:spPr bwMode="auto">
            <a:xfrm>
              <a:off x="9610224" y="3106075"/>
              <a:ext cx="163304" cy="91934"/>
            </a:xfrm>
            <a:custGeom>
              <a:avLst/>
              <a:gdLst>
                <a:gd name="T0" fmla="*/ 2147483646 w 10000"/>
                <a:gd name="T1" fmla="*/ 2147483646 h 11631"/>
                <a:gd name="T2" fmla="*/ 2147483646 w 10000"/>
                <a:gd name="T3" fmla="*/ 2094439447 h 11631"/>
                <a:gd name="T4" fmla="*/ 2147483646 w 10000"/>
                <a:gd name="T5" fmla="*/ 545154810 h 11631"/>
                <a:gd name="T6" fmla="*/ 2147483646 w 10000"/>
                <a:gd name="T7" fmla="*/ 0 h 11631"/>
                <a:gd name="T8" fmla="*/ 0 w 10000"/>
                <a:gd name="T9" fmla="*/ 2147483646 h 11631"/>
                <a:gd name="T10" fmla="*/ 2147483646 w 10000"/>
                <a:gd name="T11" fmla="*/ 2147483646 h 11631"/>
                <a:gd name="T12" fmla="*/ 2147483646 w 10000"/>
                <a:gd name="T13" fmla="*/ 2147483646 h 11631"/>
                <a:gd name="T14" fmla="*/ 2147483646 w 10000"/>
                <a:gd name="T15" fmla="*/ 2147483646 h 11631"/>
                <a:gd name="T16" fmla="*/ 2147483646 w 10000"/>
                <a:gd name="T17" fmla="*/ 2147483646 h 11631"/>
                <a:gd name="T18" fmla="*/ 2147483646 w 10000"/>
                <a:gd name="T19" fmla="*/ 2147483646 h 11631"/>
                <a:gd name="T20" fmla="*/ 2147483646 w 10000"/>
                <a:gd name="T21" fmla="*/ 2147483646 h 11631"/>
                <a:gd name="T22" fmla="*/ 2147483646 w 10000"/>
                <a:gd name="T23" fmla="*/ 2147483646 h 11631"/>
                <a:gd name="T24" fmla="*/ 2147483646 w 10000"/>
                <a:gd name="T25" fmla="*/ 2147483646 h 116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00" h="11631">
                  <a:moveTo>
                    <a:pt x="7686" y="5391"/>
                  </a:moveTo>
                  <a:lnTo>
                    <a:pt x="5498" y="4472"/>
                  </a:lnTo>
                  <a:lnTo>
                    <a:pt x="2084" y="1164"/>
                  </a:lnTo>
                  <a:lnTo>
                    <a:pt x="886" y="0"/>
                  </a:lnTo>
                  <a:lnTo>
                    <a:pt x="0" y="4803"/>
                  </a:lnTo>
                  <a:lnTo>
                    <a:pt x="3459" y="9284"/>
                  </a:lnTo>
                  <a:lnTo>
                    <a:pt x="5903" y="10259"/>
                  </a:lnTo>
                  <a:lnTo>
                    <a:pt x="8016" y="11631"/>
                  </a:lnTo>
                  <a:lnTo>
                    <a:pt x="8676" y="8710"/>
                  </a:lnTo>
                  <a:lnTo>
                    <a:pt x="10000" y="8128"/>
                  </a:lnTo>
                  <a:lnTo>
                    <a:pt x="8915" y="6759"/>
                  </a:lnTo>
                  <a:lnTo>
                    <a:pt x="8310" y="6622"/>
                  </a:lnTo>
                  <a:cubicBezTo>
                    <a:pt x="8207" y="6039"/>
                    <a:pt x="7790" y="5973"/>
                    <a:pt x="7686" y="539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7" name="Freeform 447"/>
            <p:cNvSpPr>
              <a:spLocks/>
            </p:cNvSpPr>
            <p:nvPr/>
          </p:nvSpPr>
          <p:spPr bwMode="auto">
            <a:xfrm>
              <a:off x="9875140" y="3210107"/>
              <a:ext cx="205643" cy="372577"/>
            </a:xfrm>
            <a:custGeom>
              <a:avLst/>
              <a:gdLst>
                <a:gd name="T0" fmla="*/ 1293612372 w 12864"/>
                <a:gd name="T1" fmla="*/ 0 h 10000"/>
                <a:gd name="T2" fmla="*/ 1011967180 w 12864"/>
                <a:gd name="T3" fmla="*/ 2147483646 h 10000"/>
                <a:gd name="T4" fmla="*/ 874630155 w 12864"/>
                <a:gd name="T5" fmla="*/ 2147483646 h 10000"/>
                <a:gd name="T6" fmla="*/ 831178203 w 12864"/>
                <a:gd name="T7" fmla="*/ 2147483646 h 10000"/>
                <a:gd name="T8" fmla="*/ 358854491 w 12864"/>
                <a:gd name="T9" fmla="*/ 2147483646 h 10000"/>
                <a:gd name="T10" fmla="*/ 70025639 w 12864"/>
                <a:gd name="T11" fmla="*/ 2147483646 h 10000"/>
                <a:gd name="T12" fmla="*/ 0 w 12864"/>
                <a:gd name="T13" fmla="*/ 2147483646 h 10000"/>
                <a:gd name="T14" fmla="*/ 478343703 w 12864"/>
                <a:gd name="T15" fmla="*/ 2147483646 h 10000"/>
                <a:gd name="T16" fmla="*/ 370876432 w 12864"/>
                <a:gd name="T17" fmla="*/ 2147483646 h 10000"/>
                <a:gd name="T18" fmla="*/ 921572691 w 12864"/>
                <a:gd name="T19" fmla="*/ 2147483646 h 10000"/>
                <a:gd name="T20" fmla="*/ 1237556645 w 12864"/>
                <a:gd name="T21" fmla="*/ 2147483646 h 10000"/>
                <a:gd name="T22" fmla="*/ 1061624411 w 12864"/>
                <a:gd name="T23" fmla="*/ 2147483646 h 10000"/>
                <a:gd name="T24" fmla="*/ 1177817116 w 12864"/>
                <a:gd name="T25" fmla="*/ 2147483646 h 10000"/>
                <a:gd name="T26" fmla="*/ 1296336297 w 12864"/>
                <a:gd name="T27" fmla="*/ 2147483646 h 10000"/>
                <a:gd name="T28" fmla="*/ 1433082236 w 12864"/>
                <a:gd name="T29" fmla="*/ 2147483646 h 10000"/>
                <a:gd name="T30" fmla="*/ 1465667125 w 12864"/>
                <a:gd name="T31" fmla="*/ 2147483646 h 10000"/>
                <a:gd name="T32" fmla="*/ 1747127470 w 12864"/>
                <a:gd name="T33" fmla="*/ 2147483646 h 10000"/>
                <a:gd name="T34" fmla="*/ 1625118103 w 12864"/>
                <a:gd name="T35" fmla="*/ 2147483646 h 10000"/>
                <a:gd name="T36" fmla="*/ 1426296004 w 12864"/>
                <a:gd name="T37" fmla="*/ 2147483646 h 10000"/>
                <a:gd name="T38" fmla="*/ 1525610004 w 12864"/>
                <a:gd name="T39" fmla="*/ 2147483646 h 10000"/>
                <a:gd name="T40" fmla="*/ 1508925419 w 12864"/>
                <a:gd name="T41" fmla="*/ 2147483646 h 10000"/>
                <a:gd name="T42" fmla="*/ 1243955582 w 12864"/>
                <a:gd name="T43" fmla="*/ 2147483646 h 10000"/>
                <a:gd name="T44" fmla="*/ 1376445116 w 12864"/>
                <a:gd name="T45" fmla="*/ 2147483646 h 10000"/>
                <a:gd name="T46" fmla="*/ 1535499106 w 12864"/>
                <a:gd name="T47" fmla="*/ 2147483646 h 10000"/>
                <a:gd name="T48" fmla="*/ 1878647414 w 12864"/>
                <a:gd name="T49" fmla="*/ 2147483646 h 10000"/>
                <a:gd name="T50" fmla="*/ 2003177775 w 12864"/>
                <a:gd name="T51" fmla="*/ 2147483646 h 10000"/>
                <a:gd name="T52" fmla="*/ 2147483646 w 12864"/>
                <a:gd name="T53" fmla="*/ 2147483646 h 10000"/>
                <a:gd name="T54" fmla="*/ 2147483646 w 12864"/>
                <a:gd name="T55" fmla="*/ 2147483646 h 10000"/>
                <a:gd name="T56" fmla="*/ 2147483646 w 12864"/>
                <a:gd name="T57" fmla="*/ 2147483646 h 10000"/>
                <a:gd name="T58" fmla="*/ 2143802098 w 12864"/>
                <a:gd name="T59" fmla="*/ 2147483646 h 10000"/>
                <a:gd name="T60" fmla="*/ 1844502730 w 12864"/>
                <a:gd name="T61" fmla="*/ 2147483646 h 10000"/>
                <a:gd name="T62" fmla="*/ 1508731320 w 12864"/>
                <a:gd name="T63" fmla="*/ 2147483646 h 10000"/>
                <a:gd name="T64" fmla="*/ 1441226277 w 12864"/>
                <a:gd name="T65" fmla="*/ 2147483646 h 10000"/>
                <a:gd name="T66" fmla="*/ 1376445116 w 12864"/>
                <a:gd name="T67" fmla="*/ 2147483646 h 10000"/>
                <a:gd name="T68" fmla="*/ 1525610004 w 12864"/>
                <a:gd name="T69" fmla="*/ 2147483646 h 10000"/>
                <a:gd name="T70" fmla="*/ 1525610004 w 12864"/>
                <a:gd name="T71" fmla="*/ 2147483646 h 10000"/>
                <a:gd name="T72" fmla="*/ 1293612372 w 12864"/>
                <a:gd name="T73" fmla="*/ 0 h 100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864" h="10000">
                  <a:moveTo>
                    <a:pt x="6669" y="0"/>
                  </a:moveTo>
                  <a:lnTo>
                    <a:pt x="5217" y="627"/>
                  </a:lnTo>
                  <a:lnTo>
                    <a:pt x="4509" y="795"/>
                  </a:lnTo>
                  <a:lnTo>
                    <a:pt x="4285" y="602"/>
                  </a:lnTo>
                  <a:lnTo>
                    <a:pt x="1850" y="1511"/>
                  </a:lnTo>
                  <a:lnTo>
                    <a:pt x="361" y="2700"/>
                  </a:lnTo>
                  <a:lnTo>
                    <a:pt x="0" y="3527"/>
                  </a:lnTo>
                  <a:lnTo>
                    <a:pt x="2466" y="5401"/>
                  </a:lnTo>
                  <a:lnTo>
                    <a:pt x="1912" y="6416"/>
                  </a:lnTo>
                  <a:cubicBezTo>
                    <a:pt x="2658" y="6304"/>
                    <a:pt x="4006" y="6725"/>
                    <a:pt x="4751" y="6612"/>
                  </a:cubicBezTo>
                  <a:lnTo>
                    <a:pt x="6380" y="6578"/>
                  </a:lnTo>
                  <a:lnTo>
                    <a:pt x="5473" y="5791"/>
                  </a:lnTo>
                  <a:lnTo>
                    <a:pt x="6072" y="6005"/>
                  </a:lnTo>
                  <a:lnTo>
                    <a:pt x="6683" y="7153"/>
                  </a:lnTo>
                  <a:lnTo>
                    <a:pt x="7388" y="8015"/>
                  </a:lnTo>
                  <a:cubicBezTo>
                    <a:pt x="7359" y="8285"/>
                    <a:pt x="7584" y="9729"/>
                    <a:pt x="7556" y="10000"/>
                  </a:cubicBezTo>
                  <a:lnTo>
                    <a:pt x="9007" y="8884"/>
                  </a:lnTo>
                  <a:lnTo>
                    <a:pt x="8378" y="6935"/>
                  </a:lnTo>
                  <a:lnTo>
                    <a:pt x="7353" y="6381"/>
                  </a:lnTo>
                  <a:lnTo>
                    <a:pt x="7865" y="5938"/>
                  </a:lnTo>
                  <a:cubicBezTo>
                    <a:pt x="7836" y="5815"/>
                    <a:pt x="7808" y="5693"/>
                    <a:pt x="7779" y="5570"/>
                  </a:cubicBezTo>
                  <a:lnTo>
                    <a:pt x="6413" y="4795"/>
                  </a:lnTo>
                  <a:lnTo>
                    <a:pt x="7096" y="4205"/>
                  </a:lnTo>
                  <a:lnTo>
                    <a:pt x="7916" y="4196"/>
                  </a:lnTo>
                  <a:lnTo>
                    <a:pt x="9685" y="3821"/>
                  </a:lnTo>
                  <a:cubicBezTo>
                    <a:pt x="9793" y="3687"/>
                    <a:pt x="10219" y="3634"/>
                    <a:pt x="10327" y="3500"/>
                  </a:cubicBezTo>
                  <a:lnTo>
                    <a:pt x="11115" y="3002"/>
                  </a:lnTo>
                  <a:cubicBezTo>
                    <a:pt x="11093" y="2923"/>
                    <a:pt x="12886" y="2990"/>
                    <a:pt x="12864" y="2911"/>
                  </a:cubicBezTo>
                  <a:lnTo>
                    <a:pt x="12264" y="2052"/>
                  </a:lnTo>
                  <a:cubicBezTo>
                    <a:pt x="12238" y="1992"/>
                    <a:pt x="11078" y="1787"/>
                    <a:pt x="11052" y="1727"/>
                  </a:cubicBezTo>
                  <a:cubicBezTo>
                    <a:pt x="11067" y="1385"/>
                    <a:pt x="9494" y="1967"/>
                    <a:pt x="9509" y="1625"/>
                  </a:cubicBezTo>
                  <a:lnTo>
                    <a:pt x="7778" y="1711"/>
                  </a:lnTo>
                  <a:lnTo>
                    <a:pt x="7430" y="1763"/>
                  </a:lnTo>
                  <a:lnTo>
                    <a:pt x="7096" y="1550"/>
                  </a:lnTo>
                  <a:lnTo>
                    <a:pt x="7865" y="1254"/>
                  </a:lnTo>
                  <a:lnTo>
                    <a:pt x="7865" y="480"/>
                  </a:lnTo>
                  <a:lnTo>
                    <a:pt x="6669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8" name="Freeform 241"/>
            <p:cNvSpPr>
              <a:spLocks/>
            </p:cNvSpPr>
            <p:nvPr/>
          </p:nvSpPr>
          <p:spPr bwMode="auto">
            <a:xfrm>
              <a:off x="9789254" y="3159301"/>
              <a:ext cx="67741" cy="37499"/>
            </a:xfrm>
            <a:custGeom>
              <a:avLst/>
              <a:gdLst>
                <a:gd name="T0" fmla="*/ 0 w 348468"/>
                <a:gd name="T1" fmla="*/ 595 h 191264"/>
                <a:gd name="T2" fmla="*/ 432 w 348468"/>
                <a:gd name="T3" fmla="*/ 836 h 191264"/>
                <a:gd name="T4" fmla="*/ 687 w 348468"/>
                <a:gd name="T5" fmla="*/ 710 h 191264"/>
                <a:gd name="T6" fmla="*/ 920 w 348468"/>
                <a:gd name="T7" fmla="*/ 824 h 191264"/>
                <a:gd name="T8" fmla="*/ 1375 w 348468"/>
                <a:gd name="T9" fmla="*/ 733 h 191264"/>
                <a:gd name="T10" fmla="*/ 1475 w 348468"/>
                <a:gd name="T11" fmla="*/ 458 h 191264"/>
                <a:gd name="T12" fmla="*/ 1075 w 348468"/>
                <a:gd name="T13" fmla="*/ 23 h 191264"/>
                <a:gd name="T14" fmla="*/ 709 w 348468"/>
                <a:gd name="T15" fmla="*/ 92 h 191264"/>
                <a:gd name="T16" fmla="*/ 488 w 348468"/>
                <a:gd name="T17" fmla="*/ 0 h 191264"/>
                <a:gd name="T18" fmla="*/ 122 w 348468"/>
                <a:gd name="T19" fmla="*/ 321 h 191264"/>
                <a:gd name="T20" fmla="*/ 0 w 348468"/>
                <a:gd name="T21" fmla="*/ 595 h 191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48468" h="191264">
                  <a:moveTo>
                    <a:pt x="0" y="136243"/>
                  </a:moveTo>
                  <a:lnTo>
                    <a:pt x="102182" y="191264"/>
                  </a:lnTo>
                  <a:lnTo>
                    <a:pt x="162443" y="162443"/>
                  </a:lnTo>
                  <a:lnTo>
                    <a:pt x="217465" y="188644"/>
                  </a:lnTo>
                  <a:lnTo>
                    <a:pt x="324887" y="167683"/>
                  </a:lnTo>
                  <a:lnTo>
                    <a:pt x="348468" y="104802"/>
                  </a:lnTo>
                  <a:lnTo>
                    <a:pt x="254145" y="5240"/>
                  </a:lnTo>
                  <a:lnTo>
                    <a:pt x="167684" y="20960"/>
                  </a:lnTo>
                  <a:lnTo>
                    <a:pt x="115282" y="0"/>
                  </a:lnTo>
                  <a:lnTo>
                    <a:pt x="28821" y="73361"/>
                  </a:lnTo>
                  <a:lnTo>
                    <a:pt x="0" y="136243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29" name="Freeform 448"/>
            <p:cNvSpPr>
              <a:spLocks/>
            </p:cNvSpPr>
            <p:nvPr/>
          </p:nvSpPr>
          <p:spPr bwMode="auto">
            <a:xfrm>
              <a:off x="10048122" y="3649214"/>
              <a:ext cx="97982" cy="112499"/>
            </a:xfrm>
            <a:custGeom>
              <a:avLst/>
              <a:gdLst>
                <a:gd name="T0" fmla="*/ 0 w 675"/>
                <a:gd name="T1" fmla="*/ 2147483646 h 773"/>
                <a:gd name="T2" fmla="*/ 2147483646 w 675"/>
                <a:gd name="T3" fmla="*/ 2147483646 h 773"/>
                <a:gd name="T4" fmla="*/ 2147483646 w 675"/>
                <a:gd name="T5" fmla="*/ 2147483646 h 773"/>
                <a:gd name="T6" fmla="*/ 2147483646 w 675"/>
                <a:gd name="T7" fmla="*/ 2147483646 h 773"/>
                <a:gd name="T8" fmla="*/ 2147483646 w 675"/>
                <a:gd name="T9" fmla="*/ 2147483646 h 773"/>
                <a:gd name="T10" fmla="*/ 2147483646 w 675"/>
                <a:gd name="T11" fmla="*/ 2147483646 h 773"/>
                <a:gd name="T12" fmla="*/ 2147483646 w 675"/>
                <a:gd name="T13" fmla="*/ 2147483646 h 773"/>
                <a:gd name="T14" fmla="*/ 2147483646 w 675"/>
                <a:gd name="T15" fmla="*/ 2147483646 h 773"/>
                <a:gd name="T16" fmla="*/ 2147483646 w 675"/>
                <a:gd name="T17" fmla="*/ 2147483646 h 773"/>
                <a:gd name="T18" fmla="*/ 2147483646 w 675"/>
                <a:gd name="T19" fmla="*/ 2147483646 h 773"/>
                <a:gd name="T20" fmla="*/ 2147483646 w 675"/>
                <a:gd name="T21" fmla="*/ 2147483646 h 773"/>
                <a:gd name="T22" fmla="*/ 2147483646 w 675"/>
                <a:gd name="T23" fmla="*/ 2147483646 h 773"/>
                <a:gd name="T24" fmla="*/ 2147483646 w 675"/>
                <a:gd name="T25" fmla="*/ 2147483646 h 773"/>
                <a:gd name="T26" fmla="*/ 2147483646 w 675"/>
                <a:gd name="T27" fmla="*/ 0 h 773"/>
                <a:gd name="T28" fmla="*/ 0 w 675"/>
                <a:gd name="T29" fmla="*/ 2147483646 h 7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75" h="773">
                  <a:moveTo>
                    <a:pt x="0" y="41"/>
                  </a:moveTo>
                  <a:lnTo>
                    <a:pt x="75" y="339"/>
                  </a:lnTo>
                  <a:lnTo>
                    <a:pt x="273" y="579"/>
                  </a:lnTo>
                  <a:lnTo>
                    <a:pt x="605" y="769"/>
                  </a:lnTo>
                  <a:lnTo>
                    <a:pt x="675" y="773"/>
                  </a:lnTo>
                  <a:lnTo>
                    <a:pt x="563" y="583"/>
                  </a:lnTo>
                  <a:lnTo>
                    <a:pt x="493" y="521"/>
                  </a:lnTo>
                  <a:lnTo>
                    <a:pt x="493" y="269"/>
                  </a:lnTo>
                  <a:lnTo>
                    <a:pt x="323" y="78"/>
                  </a:lnTo>
                  <a:lnTo>
                    <a:pt x="286" y="58"/>
                  </a:lnTo>
                  <a:lnTo>
                    <a:pt x="253" y="111"/>
                  </a:lnTo>
                  <a:lnTo>
                    <a:pt x="141" y="128"/>
                  </a:lnTo>
                  <a:lnTo>
                    <a:pt x="145" y="70"/>
                  </a:lnTo>
                  <a:lnTo>
                    <a:pt x="17" y="0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7030A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0" name="Freeform 330"/>
            <p:cNvSpPr>
              <a:spLocks/>
            </p:cNvSpPr>
            <p:nvPr/>
          </p:nvSpPr>
          <p:spPr bwMode="auto">
            <a:xfrm>
              <a:off x="10074735" y="3300831"/>
              <a:ext cx="152418" cy="298787"/>
            </a:xfrm>
            <a:custGeom>
              <a:avLst/>
              <a:gdLst>
                <a:gd name="T0" fmla="*/ 2147483646 w 138"/>
                <a:gd name="T1" fmla="*/ 0 h 271"/>
                <a:gd name="T2" fmla="*/ 2147483646 w 138"/>
                <a:gd name="T3" fmla="*/ 0 h 271"/>
                <a:gd name="T4" fmla="*/ 0 w 138"/>
                <a:gd name="T5" fmla="*/ 2147483646 h 271"/>
                <a:gd name="T6" fmla="*/ 2147483646 w 138"/>
                <a:gd name="T7" fmla="*/ 2147483646 h 271"/>
                <a:gd name="T8" fmla="*/ 2147483646 w 138"/>
                <a:gd name="T9" fmla="*/ 2147483646 h 271"/>
                <a:gd name="T10" fmla="*/ 2147483646 w 138"/>
                <a:gd name="T11" fmla="*/ 2147483646 h 271"/>
                <a:gd name="T12" fmla="*/ 2147483646 w 138"/>
                <a:gd name="T13" fmla="*/ 2147483646 h 271"/>
                <a:gd name="T14" fmla="*/ 2147483646 w 138"/>
                <a:gd name="T15" fmla="*/ 2147483646 h 271"/>
                <a:gd name="T16" fmla="*/ 2147483646 w 138"/>
                <a:gd name="T17" fmla="*/ 2147483646 h 271"/>
                <a:gd name="T18" fmla="*/ 2147483646 w 138"/>
                <a:gd name="T19" fmla="*/ 2147483646 h 271"/>
                <a:gd name="T20" fmla="*/ 2147483646 w 138"/>
                <a:gd name="T21" fmla="*/ 2147483646 h 271"/>
                <a:gd name="T22" fmla="*/ 2147483646 w 138"/>
                <a:gd name="T23" fmla="*/ 2147483646 h 271"/>
                <a:gd name="T24" fmla="*/ 2147483646 w 138"/>
                <a:gd name="T25" fmla="*/ 2147483646 h 271"/>
                <a:gd name="T26" fmla="*/ 2147483646 w 138"/>
                <a:gd name="T27" fmla="*/ 2147483646 h 271"/>
                <a:gd name="T28" fmla="*/ 2147483646 w 138"/>
                <a:gd name="T29" fmla="*/ 2147483646 h 271"/>
                <a:gd name="T30" fmla="*/ 2147483646 w 138"/>
                <a:gd name="T31" fmla="*/ 2147483646 h 271"/>
                <a:gd name="T32" fmla="*/ 2147483646 w 138"/>
                <a:gd name="T33" fmla="*/ 2147483646 h 271"/>
                <a:gd name="T34" fmla="*/ 2147483646 w 138"/>
                <a:gd name="T35" fmla="*/ 2147483646 h 271"/>
                <a:gd name="T36" fmla="*/ 2147483646 w 138"/>
                <a:gd name="T37" fmla="*/ 2147483646 h 271"/>
                <a:gd name="T38" fmla="*/ 2147483646 w 138"/>
                <a:gd name="T39" fmla="*/ 2147483646 h 271"/>
                <a:gd name="T40" fmla="*/ 2147483646 w 138"/>
                <a:gd name="T41" fmla="*/ 2147483646 h 271"/>
                <a:gd name="T42" fmla="*/ 2147483646 w 138"/>
                <a:gd name="T43" fmla="*/ 2147483646 h 271"/>
                <a:gd name="T44" fmla="*/ 2147483646 w 138"/>
                <a:gd name="T45" fmla="*/ 2147483646 h 271"/>
                <a:gd name="T46" fmla="*/ 2147483646 w 138"/>
                <a:gd name="T47" fmla="*/ 2147483646 h 271"/>
                <a:gd name="T48" fmla="*/ 2147483646 w 138"/>
                <a:gd name="T49" fmla="*/ 2147483646 h 271"/>
                <a:gd name="T50" fmla="*/ 2147483646 w 138"/>
                <a:gd name="T51" fmla="*/ 2147483646 h 271"/>
                <a:gd name="T52" fmla="*/ 2147483646 w 138"/>
                <a:gd name="T53" fmla="*/ 2147483646 h 271"/>
                <a:gd name="T54" fmla="*/ 2147483646 w 138"/>
                <a:gd name="T55" fmla="*/ 2147483646 h 271"/>
                <a:gd name="T56" fmla="*/ 2147483646 w 138"/>
                <a:gd name="T57" fmla="*/ 0 h 2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38" h="271">
                  <a:moveTo>
                    <a:pt x="66" y="0"/>
                  </a:moveTo>
                  <a:lnTo>
                    <a:pt x="6" y="0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18" y="42"/>
                  </a:lnTo>
                  <a:lnTo>
                    <a:pt x="36" y="48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54" y="96"/>
                  </a:lnTo>
                  <a:lnTo>
                    <a:pt x="78" y="126"/>
                  </a:lnTo>
                  <a:lnTo>
                    <a:pt x="96" y="144"/>
                  </a:lnTo>
                  <a:lnTo>
                    <a:pt x="96" y="175"/>
                  </a:lnTo>
                  <a:lnTo>
                    <a:pt x="96" y="211"/>
                  </a:lnTo>
                  <a:lnTo>
                    <a:pt x="78" y="223"/>
                  </a:lnTo>
                  <a:lnTo>
                    <a:pt x="60" y="229"/>
                  </a:lnTo>
                  <a:lnTo>
                    <a:pt x="54" y="241"/>
                  </a:lnTo>
                  <a:lnTo>
                    <a:pt x="42" y="247"/>
                  </a:lnTo>
                  <a:lnTo>
                    <a:pt x="48" y="253"/>
                  </a:lnTo>
                  <a:lnTo>
                    <a:pt x="66" y="271"/>
                  </a:lnTo>
                  <a:lnTo>
                    <a:pt x="108" y="241"/>
                  </a:lnTo>
                  <a:lnTo>
                    <a:pt x="138" y="211"/>
                  </a:lnTo>
                  <a:lnTo>
                    <a:pt x="114" y="132"/>
                  </a:lnTo>
                  <a:lnTo>
                    <a:pt x="102" y="114"/>
                  </a:lnTo>
                  <a:lnTo>
                    <a:pt x="78" y="84"/>
                  </a:lnTo>
                  <a:lnTo>
                    <a:pt x="66" y="60"/>
                  </a:lnTo>
                  <a:lnTo>
                    <a:pt x="78" y="48"/>
                  </a:lnTo>
                  <a:lnTo>
                    <a:pt x="96" y="36"/>
                  </a:lnTo>
                  <a:lnTo>
                    <a:pt x="90" y="18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1" name="Freeform 446"/>
            <p:cNvSpPr>
              <a:spLocks/>
            </p:cNvSpPr>
            <p:nvPr/>
          </p:nvSpPr>
          <p:spPr bwMode="auto">
            <a:xfrm>
              <a:off x="9976752" y="3350428"/>
              <a:ext cx="169353" cy="304835"/>
            </a:xfrm>
            <a:custGeom>
              <a:avLst/>
              <a:gdLst>
                <a:gd name="T0" fmla="*/ 2147483646 w 107"/>
                <a:gd name="T1" fmla="*/ 2147483646 h 190"/>
                <a:gd name="T2" fmla="*/ 0 w 107"/>
                <a:gd name="T3" fmla="*/ 2147483646 h 190"/>
                <a:gd name="T4" fmla="*/ 2147483646 w 107"/>
                <a:gd name="T5" fmla="*/ 2147483646 h 190"/>
                <a:gd name="T6" fmla="*/ 2147483646 w 107"/>
                <a:gd name="T7" fmla="*/ 2147483646 h 190"/>
                <a:gd name="T8" fmla="*/ 2147483646 w 107"/>
                <a:gd name="T9" fmla="*/ 2147483646 h 190"/>
                <a:gd name="T10" fmla="*/ 2147483646 w 107"/>
                <a:gd name="T11" fmla="*/ 2147483646 h 190"/>
                <a:gd name="T12" fmla="*/ 2147483646 w 107"/>
                <a:gd name="T13" fmla="*/ 2147483646 h 190"/>
                <a:gd name="T14" fmla="*/ 2147483646 w 107"/>
                <a:gd name="T15" fmla="*/ 2147483646 h 190"/>
                <a:gd name="T16" fmla="*/ 2147483646 w 107"/>
                <a:gd name="T17" fmla="*/ 2147483646 h 190"/>
                <a:gd name="T18" fmla="*/ 2147483646 w 107"/>
                <a:gd name="T19" fmla="*/ 2147483646 h 190"/>
                <a:gd name="T20" fmla="*/ 2147483646 w 107"/>
                <a:gd name="T21" fmla="*/ 2147483646 h 190"/>
                <a:gd name="T22" fmla="*/ 2147483646 w 107"/>
                <a:gd name="T23" fmla="*/ 2147483646 h 190"/>
                <a:gd name="T24" fmla="*/ 2147483646 w 107"/>
                <a:gd name="T25" fmla="*/ 2147483646 h 190"/>
                <a:gd name="T26" fmla="*/ 2147483646 w 107"/>
                <a:gd name="T27" fmla="*/ 2147483646 h 190"/>
                <a:gd name="T28" fmla="*/ 2147483646 w 107"/>
                <a:gd name="T29" fmla="*/ 2147483646 h 190"/>
                <a:gd name="T30" fmla="*/ 2147483646 w 107"/>
                <a:gd name="T31" fmla="*/ 2147483646 h 190"/>
                <a:gd name="T32" fmla="*/ 2147483646 w 107"/>
                <a:gd name="T33" fmla="*/ 2147483646 h 190"/>
                <a:gd name="T34" fmla="*/ 2147483646 w 107"/>
                <a:gd name="T35" fmla="*/ 2147483646 h 190"/>
                <a:gd name="T36" fmla="*/ 2147483646 w 107"/>
                <a:gd name="T37" fmla="*/ 2147483646 h 190"/>
                <a:gd name="T38" fmla="*/ 2147483646 w 107"/>
                <a:gd name="T39" fmla="*/ 2147483646 h 190"/>
                <a:gd name="T40" fmla="*/ 2147483646 w 107"/>
                <a:gd name="T41" fmla="*/ 2147483646 h 190"/>
                <a:gd name="T42" fmla="*/ 2147483646 w 107"/>
                <a:gd name="T43" fmla="*/ 2147483646 h 190"/>
                <a:gd name="T44" fmla="*/ 2147483646 w 107"/>
                <a:gd name="T45" fmla="*/ 2147483646 h 190"/>
                <a:gd name="T46" fmla="*/ 2147483646 w 107"/>
                <a:gd name="T47" fmla="*/ 2147483646 h 190"/>
                <a:gd name="T48" fmla="*/ 2147483646 w 107"/>
                <a:gd name="T49" fmla="*/ 2147483646 h 190"/>
                <a:gd name="T50" fmla="*/ 2147483646 w 107"/>
                <a:gd name="T51" fmla="*/ 2147483646 h 190"/>
                <a:gd name="T52" fmla="*/ 2147483646 w 107"/>
                <a:gd name="T53" fmla="*/ 2147483646 h 190"/>
                <a:gd name="T54" fmla="*/ 2147483646 w 107"/>
                <a:gd name="T55" fmla="*/ 2147483646 h 190"/>
                <a:gd name="T56" fmla="*/ 2147483646 w 107"/>
                <a:gd name="T57" fmla="*/ 2147483646 h 190"/>
                <a:gd name="T58" fmla="*/ 2147483646 w 107"/>
                <a:gd name="T59" fmla="*/ 0 h 190"/>
                <a:gd name="T60" fmla="*/ 2147483646 w 107"/>
                <a:gd name="T61" fmla="*/ 2147483646 h 19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07" h="190">
                  <a:moveTo>
                    <a:pt x="7" y="9"/>
                  </a:moveTo>
                  <a:lnTo>
                    <a:pt x="0" y="23"/>
                  </a:lnTo>
                  <a:lnTo>
                    <a:pt x="15" y="47"/>
                  </a:lnTo>
                  <a:lnTo>
                    <a:pt x="15" y="60"/>
                  </a:lnTo>
                  <a:lnTo>
                    <a:pt x="22" y="78"/>
                  </a:lnTo>
                  <a:lnTo>
                    <a:pt x="19" y="93"/>
                  </a:lnTo>
                  <a:lnTo>
                    <a:pt x="23" y="110"/>
                  </a:lnTo>
                  <a:lnTo>
                    <a:pt x="26" y="118"/>
                  </a:lnTo>
                  <a:lnTo>
                    <a:pt x="19" y="126"/>
                  </a:lnTo>
                  <a:lnTo>
                    <a:pt x="13" y="159"/>
                  </a:lnTo>
                  <a:lnTo>
                    <a:pt x="33" y="182"/>
                  </a:lnTo>
                  <a:lnTo>
                    <a:pt x="34" y="178"/>
                  </a:lnTo>
                  <a:lnTo>
                    <a:pt x="46" y="185"/>
                  </a:lnTo>
                  <a:lnTo>
                    <a:pt x="46" y="190"/>
                  </a:lnTo>
                  <a:lnTo>
                    <a:pt x="56" y="188"/>
                  </a:lnTo>
                  <a:lnTo>
                    <a:pt x="59" y="184"/>
                  </a:lnTo>
                  <a:lnTo>
                    <a:pt x="43" y="174"/>
                  </a:lnTo>
                  <a:lnTo>
                    <a:pt x="27" y="149"/>
                  </a:lnTo>
                  <a:lnTo>
                    <a:pt x="19" y="138"/>
                  </a:lnTo>
                  <a:lnTo>
                    <a:pt x="32" y="113"/>
                  </a:lnTo>
                  <a:lnTo>
                    <a:pt x="57" y="108"/>
                  </a:lnTo>
                  <a:lnTo>
                    <a:pt x="70" y="119"/>
                  </a:lnTo>
                  <a:lnTo>
                    <a:pt x="63" y="97"/>
                  </a:lnTo>
                  <a:lnTo>
                    <a:pt x="72" y="87"/>
                  </a:lnTo>
                  <a:lnTo>
                    <a:pt x="101" y="87"/>
                  </a:lnTo>
                  <a:lnTo>
                    <a:pt x="107" y="73"/>
                  </a:lnTo>
                  <a:lnTo>
                    <a:pt x="95" y="50"/>
                  </a:lnTo>
                  <a:lnTo>
                    <a:pt x="85" y="37"/>
                  </a:lnTo>
                  <a:lnTo>
                    <a:pt x="48" y="27"/>
                  </a:lnTo>
                  <a:lnTo>
                    <a:pt x="36" y="0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7030A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2" name="Freeform 329"/>
            <p:cNvSpPr>
              <a:spLocks/>
            </p:cNvSpPr>
            <p:nvPr/>
          </p:nvSpPr>
          <p:spPr bwMode="auto">
            <a:xfrm>
              <a:off x="10027558" y="3320186"/>
              <a:ext cx="160886" cy="175402"/>
            </a:xfrm>
            <a:custGeom>
              <a:avLst/>
              <a:gdLst>
                <a:gd name="T0" fmla="*/ 2147483646 w 10000"/>
                <a:gd name="T1" fmla="*/ 2147483646 h 10000"/>
                <a:gd name="T2" fmla="*/ 2147483646 w 10000"/>
                <a:gd name="T3" fmla="*/ 2147483646 h 10000"/>
                <a:gd name="T4" fmla="*/ 2147483646 w 10000"/>
                <a:gd name="T5" fmla="*/ 2147483646 h 10000"/>
                <a:gd name="T6" fmla="*/ 2147483646 w 10000"/>
                <a:gd name="T7" fmla="*/ 2147483646 h 10000"/>
                <a:gd name="T8" fmla="*/ 2147483646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2147483646 h 10000"/>
                <a:gd name="T14" fmla="*/ 2147483646 w 10000"/>
                <a:gd name="T15" fmla="*/ 2147483646 h 10000"/>
                <a:gd name="T16" fmla="*/ 2147483646 w 10000"/>
                <a:gd name="T17" fmla="*/ 2147483646 h 10000"/>
                <a:gd name="T18" fmla="*/ 2147483646 w 10000"/>
                <a:gd name="T19" fmla="*/ 0 h 10000"/>
                <a:gd name="T20" fmla="*/ 2147483646 w 10000"/>
                <a:gd name="T21" fmla="*/ 0 h 10000"/>
                <a:gd name="T22" fmla="*/ 2147483646 w 10000"/>
                <a:gd name="T23" fmla="*/ 2147483646 h 10000"/>
                <a:gd name="T24" fmla="*/ 0 w 10000"/>
                <a:gd name="T25" fmla="*/ 2147483646 h 10000"/>
                <a:gd name="T26" fmla="*/ 1649038812 w 10000"/>
                <a:gd name="T27" fmla="*/ 2147483646 h 10000"/>
                <a:gd name="T28" fmla="*/ 2147483646 w 10000"/>
                <a:gd name="T29" fmla="*/ 2147483646 h 10000"/>
                <a:gd name="T30" fmla="*/ 2147483646 w 10000"/>
                <a:gd name="T31" fmla="*/ 2147483646 h 10000"/>
                <a:gd name="T32" fmla="*/ 2147483646 w 10000"/>
                <a:gd name="T33" fmla="*/ 2147483646 h 10000"/>
                <a:gd name="T34" fmla="*/ 2147483646 w 10000"/>
                <a:gd name="T35" fmla="*/ 2147483646 h 10000"/>
                <a:gd name="T36" fmla="*/ 2147483646 w 10000"/>
                <a:gd name="T37" fmla="*/ 2147483646 h 10000"/>
                <a:gd name="T38" fmla="*/ 2147483646 w 10000"/>
                <a:gd name="T39" fmla="*/ 2147483646 h 100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000" h="10000">
                  <a:moveTo>
                    <a:pt x="8672" y="9830"/>
                  </a:moveTo>
                  <a:lnTo>
                    <a:pt x="10000" y="10000"/>
                  </a:lnTo>
                  <a:lnTo>
                    <a:pt x="10000" y="7948"/>
                  </a:lnTo>
                  <a:lnTo>
                    <a:pt x="8696" y="6754"/>
                  </a:lnTo>
                  <a:lnTo>
                    <a:pt x="6957" y="4769"/>
                  </a:lnTo>
                  <a:lnTo>
                    <a:pt x="5652" y="3176"/>
                  </a:lnTo>
                  <a:lnTo>
                    <a:pt x="6087" y="2384"/>
                  </a:lnTo>
                  <a:lnTo>
                    <a:pt x="5652" y="1590"/>
                  </a:lnTo>
                  <a:lnTo>
                    <a:pt x="4348" y="1191"/>
                  </a:lnTo>
                  <a:lnTo>
                    <a:pt x="3478" y="0"/>
                  </a:lnTo>
                  <a:lnTo>
                    <a:pt x="3043" y="0"/>
                  </a:lnTo>
                  <a:lnTo>
                    <a:pt x="870" y="396"/>
                  </a:lnTo>
                  <a:lnTo>
                    <a:pt x="0" y="1590"/>
                  </a:lnTo>
                  <a:lnTo>
                    <a:pt x="435" y="2384"/>
                  </a:lnTo>
                  <a:lnTo>
                    <a:pt x="870" y="4769"/>
                  </a:lnTo>
                  <a:lnTo>
                    <a:pt x="3913" y="4769"/>
                  </a:lnTo>
                  <a:lnTo>
                    <a:pt x="5217" y="5165"/>
                  </a:lnTo>
                  <a:lnTo>
                    <a:pt x="7391" y="8344"/>
                  </a:lnTo>
                  <a:lnTo>
                    <a:pt x="6957" y="9602"/>
                  </a:lnTo>
                  <a:lnTo>
                    <a:pt x="8672" y="983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  <p:sp>
          <p:nvSpPr>
            <p:cNvPr id="433" name="Freeform 329"/>
            <p:cNvSpPr>
              <a:spLocks/>
            </p:cNvSpPr>
            <p:nvPr/>
          </p:nvSpPr>
          <p:spPr bwMode="auto">
            <a:xfrm>
              <a:off x="10075944" y="3483491"/>
              <a:ext cx="112499" cy="89515"/>
            </a:xfrm>
            <a:custGeom>
              <a:avLst/>
              <a:gdLst>
                <a:gd name="T0" fmla="*/ 2147483646 w 10000"/>
                <a:gd name="T1" fmla="*/ 495727010 h 6448"/>
                <a:gd name="T2" fmla="*/ 2147483646 w 10000"/>
                <a:gd name="T3" fmla="*/ 274643943 h 6448"/>
                <a:gd name="T4" fmla="*/ 2147483646 w 10000"/>
                <a:gd name="T5" fmla="*/ 0 h 6448"/>
                <a:gd name="T6" fmla="*/ 1183506868 w 10000"/>
                <a:gd name="T7" fmla="*/ 914091121 h 6448"/>
                <a:gd name="T8" fmla="*/ 0 w 10000"/>
                <a:gd name="T9" fmla="*/ 2147483646 h 6448"/>
                <a:gd name="T10" fmla="*/ 0 w 10000"/>
                <a:gd name="T11" fmla="*/ 2147483646 h 6448"/>
                <a:gd name="T12" fmla="*/ 1972543557 w 10000"/>
                <a:gd name="T13" fmla="*/ 2147483646 h 6448"/>
                <a:gd name="T14" fmla="*/ 2147483646 w 10000"/>
                <a:gd name="T15" fmla="*/ 2147483646 h 6448"/>
                <a:gd name="T16" fmla="*/ 2147483646 w 10000"/>
                <a:gd name="T17" fmla="*/ 2147483646 h 6448"/>
                <a:gd name="T18" fmla="*/ 2147483646 w 10000"/>
                <a:gd name="T19" fmla="*/ 2147483646 h 6448"/>
                <a:gd name="T20" fmla="*/ 2147483646 w 10000"/>
                <a:gd name="T21" fmla="*/ 2147483646 h 6448"/>
                <a:gd name="T22" fmla="*/ 2147483646 w 10000"/>
                <a:gd name="T23" fmla="*/ 2147483646 h 6448"/>
                <a:gd name="T24" fmla="*/ 2147483646 w 10000"/>
                <a:gd name="T25" fmla="*/ 914091121 h 6448"/>
                <a:gd name="T26" fmla="*/ 2147483646 w 10000"/>
                <a:gd name="T27" fmla="*/ 495727010 h 64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000" h="6448">
                  <a:moveTo>
                    <a:pt x="8160" y="269"/>
                  </a:moveTo>
                  <a:cubicBezTo>
                    <a:pt x="7722" y="211"/>
                    <a:pt x="7792" y="194"/>
                    <a:pt x="7370" y="149"/>
                  </a:cubicBezTo>
                  <a:lnTo>
                    <a:pt x="5626" y="0"/>
                  </a:lnTo>
                  <a:lnTo>
                    <a:pt x="1875" y="496"/>
                  </a:lnTo>
                  <a:lnTo>
                    <a:pt x="0" y="1489"/>
                  </a:lnTo>
                  <a:lnTo>
                    <a:pt x="0" y="3473"/>
                  </a:lnTo>
                  <a:lnTo>
                    <a:pt x="3125" y="5951"/>
                  </a:lnTo>
                  <a:lnTo>
                    <a:pt x="4375" y="6448"/>
                  </a:lnTo>
                  <a:lnTo>
                    <a:pt x="5626" y="5951"/>
                  </a:lnTo>
                  <a:lnTo>
                    <a:pt x="6249" y="4959"/>
                  </a:lnTo>
                  <a:lnTo>
                    <a:pt x="8126" y="4466"/>
                  </a:lnTo>
                  <a:lnTo>
                    <a:pt x="10000" y="3473"/>
                  </a:lnTo>
                  <a:lnTo>
                    <a:pt x="10000" y="496"/>
                  </a:lnTo>
                  <a:lnTo>
                    <a:pt x="8160" y="269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3900" dirty="0"/>
            </a:p>
          </p:txBody>
        </p:sp>
      </p:grpSp>
      <p:grpSp>
        <p:nvGrpSpPr>
          <p:cNvPr id="7" name="Группа 214"/>
          <p:cNvGrpSpPr>
            <a:grpSpLocks/>
          </p:cNvGrpSpPr>
          <p:nvPr/>
        </p:nvGrpSpPr>
        <p:grpSpPr bwMode="auto">
          <a:xfrm>
            <a:off x="13313398" y="4686327"/>
            <a:ext cx="261104" cy="261105"/>
            <a:chOff x="2745562" y="2434378"/>
            <a:chExt cx="738721" cy="738721"/>
          </a:xfrm>
        </p:grpSpPr>
        <p:sp>
          <p:nvSpPr>
            <p:cNvPr id="456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7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58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8" name="Группа 214"/>
          <p:cNvGrpSpPr>
            <a:grpSpLocks/>
          </p:cNvGrpSpPr>
          <p:nvPr/>
        </p:nvGrpSpPr>
        <p:grpSpPr bwMode="auto">
          <a:xfrm>
            <a:off x="13140451" y="5748321"/>
            <a:ext cx="261104" cy="261105"/>
            <a:chOff x="2745562" y="2434378"/>
            <a:chExt cx="738721" cy="738721"/>
          </a:xfrm>
        </p:grpSpPr>
        <p:sp>
          <p:nvSpPr>
            <p:cNvPr id="460" name="Овал 215"/>
            <p:cNvSpPr/>
            <p:nvPr/>
          </p:nvSpPr>
          <p:spPr>
            <a:xfrm>
              <a:off x="2745562" y="2434378"/>
              <a:ext cx="738721" cy="738721"/>
            </a:xfrm>
            <a:prstGeom prst="ellipse">
              <a:avLst/>
            </a:prstGeom>
            <a:solidFill>
              <a:srgbClr val="E23936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1" name="Овал 216"/>
            <p:cNvSpPr/>
            <p:nvPr/>
          </p:nvSpPr>
          <p:spPr>
            <a:xfrm>
              <a:off x="2969667" y="2658486"/>
              <a:ext cx="290512" cy="290505"/>
            </a:xfrm>
            <a:prstGeom prst="ellipse">
              <a:avLst/>
            </a:prstGeom>
            <a:solidFill>
              <a:srgbClr val="E2393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462" name="Овал 217"/>
            <p:cNvSpPr/>
            <p:nvPr/>
          </p:nvSpPr>
          <p:spPr>
            <a:xfrm>
              <a:off x="3085870" y="2774689"/>
              <a:ext cx="58104" cy="580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grpSp>
        <p:nvGrpSpPr>
          <p:cNvPr id="9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446699" y="4012889"/>
            <a:ext cx="3110112" cy="1935503"/>
            <a:chOff x="1058216" y="1539480"/>
            <a:chExt cx="2473753" cy="1539481"/>
          </a:xfrm>
        </p:grpSpPr>
        <p:sp>
          <p:nvSpPr>
            <p:cNvPr id="467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HONG KONG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68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69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10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3250236" y="5077624"/>
            <a:ext cx="3110112" cy="1935503"/>
            <a:chOff x="1058216" y="1539480"/>
            <a:chExt cx="2473753" cy="1539481"/>
          </a:xfrm>
        </p:grpSpPr>
        <p:sp>
          <p:nvSpPr>
            <p:cNvPr id="471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SINGAPORE</a:t>
              </a:r>
              <a:endParaRPr lang="ko-KR" altLang="en-US" sz="10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2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3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  <p:grpSp>
        <p:nvGrpSpPr>
          <p:cNvPr id="227" name="Группа 225"/>
          <p:cNvGrpSpPr/>
          <p:nvPr/>
        </p:nvGrpSpPr>
        <p:grpSpPr>
          <a:xfrm>
            <a:off x="10169538" y="2491216"/>
            <a:ext cx="443360" cy="443360"/>
            <a:chOff x="9958518" y="2078253"/>
            <a:chExt cx="637040" cy="637040"/>
          </a:xfrm>
        </p:grpSpPr>
        <p:sp>
          <p:nvSpPr>
            <p:cNvPr id="228" name="Овал 227"/>
            <p:cNvSpPr/>
            <p:nvPr/>
          </p:nvSpPr>
          <p:spPr bwMode="auto">
            <a:xfrm>
              <a:off x="9958518" y="2078253"/>
              <a:ext cx="637040" cy="637040"/>
            </a:xfrm>
            <a:prstGeom prst="ellipse">
              <a:avLst/>
            </a:prstGeom>
            <a:solidFill>
              <a:srgbClr val="92D050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  <p:sp>
          <p:nvSpPr>
            <p:cNvPr id="229" name="Овал 228"/>
            <p:cNvSpPr/>
            <p:nvPr/>
          </p:nvSpPr>
          <p:spPr bwMode="auto">
            <a:xfrm>
              <a:off x="10152197" y="2271932"/>
              <a:ext cx="249681" cy="249681"/>
            </a:xfrm>
            <a:prstGeom prst="ellipse">
              <a:avLst/>
            </a:prstGeom>
            <a:solidFill>
              <a:srgbClr val="00B05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ru-RU" sz="3900" dirty="0"/>
            </a:p>
          </p:txBody>
        </p:sp>
      </p:grpSp>
      <p:sp>
        <p:nvSpPr>
          <p:cNvPr id="451" name="Овал 229"/>
          <p:cNvSpPr/>
          <p:nvPr/>
        </p:nvSpPr>
        <p:spPr bwMode="auto">
          <a:xfrm>
            <a:off x="10357945" y="2682536"/>
            <a:ext cx="61609" cy="61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3900" dirty="0"/>
          </a:p>
        </p:txBody>
      </p:sp>
      <p:grpSp>
        <p:nvGrpSpPr>
          <p:cNvPr id="11" name="Group 196">
            <a:extLst>
              <a:ext uri="{FF2B5EF4-FFF2-40B4-BE49-F238E27FC236}">
                <a16:creationId xmlns:a16="http://schemas.microsoft.com/office/drawing/2014/main" xmlns="" id="{C9AD6913-6576-43C8-8A63-9D69E7CAB4D9}"/>
              </a:ext>
            </a:extLst>
          </p:cNvPr>
          <p:cNvGrpSpPr/>
          <p:nvPr/>
        </p:nvGrpSpPr>
        <p:grpSpPr>
          <a:xfrm>
            <a:off x="10367279" y="1924783"/>
            <a:ext cx="3110112" cy="1935503"/>
            <a:chOff x="1058216" y="1539480"/>
            <a:chExt cx="2473753" cy="1539481"/>
          </a:xfrm>
        </p:grpSpPr>
        <p:sp>
          <p:nvSpPr>
            <p:cNvPr id="475" name="Rectangle 197">
              <a:extLst>
                <a:ext uri="{FF2B5EF4-FFF2-40B4-BE49-F238E27FC236}">
                  <a16:creationId xmlns:a16="http://schemas.microsoft.com/office/drawing/2014/main" xmlns="" id="{C7AFE0BD-E10E-4C47-9AA0-FA597BB251C8}"/>
                </a:ext>
              </a:extLst>
            </p:cNvPr>
            <p:cNvSpPr/>
            <p:nvPr/>
          </p:nvSpPr>
          <p:spPr>
            <a:xfrm>
              <a:off x="1598003" y="1539480"/>
              <a:ext cx="1933966" cy="276999"/>
            </a:xfrm>
            <a:prstGeom prst="rect">
              <a:avLst/>
            </a:prstGeom>
            <a:solidFill>
              <a:srgbClr val="404646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noAutofit/>
            </a:bodyPr>
            <a:lstStyle/>
            <a:p>
              <a:pPr algn="r"/>
              <a:r>
                <a:rPr lang="en-US" altLang="ko-KR" sz="1200" spc="600" dirty="0" smtClean="0">
                  <a:ln>
                    <a:solidFill>
                      <a:schemeClr val="bg1">
                        <a:alpha val="65000"/>
                      </a:schemeClr>
                    </a:solidFill>
                  </a:ln>
                  <a:solidFill>
                    <a:schemeClr val="bg1"/>
                  </a:solidFill>
                  <a:latin typeface="Montserrat Light" panose="00000400000000000000" pitchFamily="50" charset="0"/>
                </a:rPr>
                <a:t>MOSCOW</a:t>
              </a:r>
              <a:endParaRPr lang="ko-KR" altLang="en-US" sz="1200" spc="600" dirty="0">
                <a:ln>
                  <a:solidFill>
                    <a:schemeClr val="bg1">
                      <a:alpha val="65000"/>
                    </a:schemeClr>
                  </a:solidFill>
                </a:ln>
                <a:solidFill>
                  <a:schemeClr val="bg1"/>
                </a:solidFill>
                <a:latin typeface="Montserrat Light" panose="00000400000000000000" pitchFamily="50" charset="0"/>
              </a:endParaRPr>
            </a:p>
          </p:txBody>
        </p:sp>
        <p:sp>
          <p:nvSpPr>
            <p:cNvPr id="476" name="Isosceles Triangle 2">
              <a:extLst>
                <a:ext uri="{FF2B5EF4-FFF2-40B4-BE49-F238E27FC236}">
                  <a16:creationId xmlns:a16="http://schemas.microsoft.com/office/drawing/2014/main" xmlns="" id="{F8C456A0-C72A-443A-9CCF-F478C5B63649}"/>
                </a:ext>
              </a:extLst>
            </p:cNvPr>
            <p:cNvSpPr/>
            <p:nvPr/>
          </p:nvSpPr>
          <p:spPr>
            <a:xfrm rot="16200000">
              <a:off x="1003850" y="1595667"/>
              <a:ext cx="647211" cy="538480"/>
            </a:xfrm>
            <a:custGeom>
              <a:avLst/>
              <a:gdLst>
                <a:gd name="connsiteX0" fmla="*/ 0 w 384048"/>
                <a:gd name="connsiteY0" fmla="*/ 914400 h 914400"/>
                <a:gd name="connsiteX1" fmla="*/ 192024 w 384048"/>
                <a:gd name="connsiteY1" fmla="*/ 0 h 914400"/>
                <a:gd name="connsiteX2" fmla="*/ 384048 w 384048"/>
                <a:gd name="connsiteY2" fmla="*/ 914400 h 914400"/>
                <a:gd name="connsiteX3" fmla="*/ 0 w 384048"/>
                <a:gd name="connsiteY3" fmla="*/ 914400 h 914400"/>
                <a:gd name="connsiteX0" fmla="*/ 760476 w 1144524"/>
                <a:gd name="connsiteY0" fmla="*/ 889000 h 889000"/>
                <a:gd name="connsiteX1" fmla="*/ 0 w 1144524"/>
                <a:gd name="connsiteY1" fmla="*/ 0 h 889000"/>
                <a:gd name="connsiteX2" fmla="*/ 1144524 w 1144524"/>
                <a:gd name="connsiteY2" fmla="*/ 889000 h 889000"/>
                <a:gd name="connsiteX3" fmla="*/ 760476 w 1144524"/>
                <a:gd name="connsiteY3" fmla="*/ 889000 h 889000"/>
                <a:gd name="connsiteX0" fmla="*/ 531876 w 915924"/>
                <a:gd name="connsiteY0" fmla="*/ 538480 h 538480"/>
                <a:gd name="connsiteX1" fmla="*/ 0 w 915924"/>
                <a:gd name="connsiteY1" fmla="*/ 0 h 538480"/>
                <a:gd name="connsiteX2" fmla="*/ 915924 w 915924"/>
                <a:gd name="connsiteY2" fmla="*/ 538480 h 538480"/>
                <a:gd name="connsiteX3" fmla="*/ 531876 w 915924"/>
                <a:gd name="connsiteY3" fmla="*/ 538480 h 53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5924" h="538480">
                  <a:moveTo>
                    <a:pt x="531876" y="538480"/>
                  </a:moveTo>
                  <a:lnTo>
                    <a:pt x="0" y="0"/>
                  </a:lnTo>
                  <a:lnTo>
                    <a:pt x="915924" y="538480"/>
                  </a:lnTo>
                  <a:lnTo>
                    <a:pt x="531876" y="538480"/>
                  </a:lnTo>
                  <a:close/>
                </a:path>
              </a:pathLst>
            </a:custGeom>
            <a:solidFill>
              <a:srgbClr val="090A0A"/>
            </a:solidFill>
            <a:ln w="2540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Montserrat" panose="00000500000000000000" pitchFamily="50" charset="0"/>
              </a:endParaRPr>
            </a:p>
          </p:txBody>
        </p:sp>
        <p:pic>
          <p:nvPicPr>
            <p:cNvPr id="477" name="Picture 199">
              <a:extLst>
                <a:ext uri="{FF2B5EF4-FFF2-40B4-BE49-F238E27FC236}">
                  <a16:creationId xmlns:a16="http://schemas.microsoft.com/office/drawing/2014/main" xmlns="" id="{6E96BD4A-4743-4057-A731-C9BE19FD0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00000">
              <a:off x="888730" y="2460618"/>
              <a:ext cx="1055077" cy="1816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81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 8"/>
          <p:cNvSpPr/>
          <p:nvPr/>
        </p:nvSpPr>
        <p:spPr>
          <a:xfrm>
            <a:off x="291919" y="580377"/>
            <a:ext cx="17416825" cy="8745082"/>
          </a:xfrm>
          <a:custGeom>
            <a:avLst/>
            <a:gdLst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0 w 12869697"/>
              <a:gd name="connsiteY3" fmla="*/ 7313273 h 7313273"/>
              <a:gd name="connsiteX4" fmla="*/ 0 w 12869697"/>
              <a:gd name="connsiteY4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0 w 12869697"/>
              <a:gd name="connsiteY5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869697 w 12869697"/>
              <a:gd name="connsiteY2" fmla="*/ 7313273 h 7313273"/>
              <a:gd name="connsiteX3" fmla="*/ 6774953 w 12869697"/>
              <a:gd name="connsiteY3" fmla="*/ 6939484 h 7313273"/>
              <a:gd name="connsiteX4" fmla="*/ 0 w 12869697"/>
              <a:gd name="connsiteY4" fmla="*/ 7313273 h 7313273"/>
              <a:gd name="connsiteX5" fmla="*/ 258597 w 12869697"/>
              <a:gd name="connsiteY5" fmla="*/ 3302758 h 7313273"/>
              <a:gd name="connsiteX6" fmla="*/ 0 w 12869697"/>
              <a:gd name="connsiteY6" fmla="*/ 0 h 7313273"/>
              <a:gd name="connsiteX0" fmla="*/ 0 w 12869697"/>
              <a:gd name="connsiteY0" fmla="*/ 0 h 7313273"/>
              <a:gd name="connsiteX1" fmla="*/ 12869697 w 12869697"/>
              <a:gd name="connsiteY1" fmla="*/ 0 h 7313273"/>
              <a:gd name="connsiteX2" fmla="*/ 12637969 w 12869697"/>
              <a:gd name="connsiteY2" fmla="*/ 3466531 h 7313273"/>
              <a:gd name="connsiteX3" fmla="*/ 12869697 w 12869697"/>
              <a:gd name="connsiteY3" fmla="*/ 7313273 h 7313273"/>
              <a:gd name="connsiteX4" fmla="*/ 6774953 w 12869697"/>
              <a:gd name="connsiteY4" fmla="*/ 6939484 h 7313273"/>
              <a:gd name="connsiteX5" fmla="*/ 0 w 12869697"/>
              <a:gd name="connsiteY5" fmla="*/ 7313273 h 7313273"/>
              <a:gd name="connsiteX6" fmla="*/ 258597 w 12869697"/>
              <a:gd name="connsiteY6" fmla="*/ 3302758 h 7313273"/>
              <a:gd name="connsiteX7" fmla="*/ 0 w 12869697"/>
              <a:gd name="connsiteY7" fmla="*/ 0 h 7313273"/>
              <a:gd name="connsiteX0" fmla="*/ 0 w 13047260"/>
              <a:gd name="connsiteY0" fmla="*/ 0 h 7313273"/>
              <a:gd name="connsiteX1" fmla="*/ 13047260 w 13047260"/>
              <a:gd name="connsiteY1" fmla="*/ 0 h 7313273"/>
              <a:gd name="connsiteX2" fmla="*/ 12637969 w 13047260"/>
              <a:gd name="connsiteY2" fmla="*/ 3466531 h 7313273"/>
              <a:gd name="connsiteX3" fmla="*/ 12869697 w 13047260"/>
              <a:gd name="connsiteY3" fmla="*/ 7313273 h 7313273"/>
              <a:gd name="connsiteX4" fmla="*/ 6774953 w 13047260"/>
              <a:gd name="connsiteY4" fmla="*/ 6939484 h 7313273"/>
              <a:gd name="connsiteX5" fmla="*/ 0 w 13047260"/>
              <a:gd name="connsiteY5" fmla="*/ 7313273 h 7313273"/>
              <a:gd name="connsiteX6" fmla="*/ 258597 w 13047260"/>
              <a:gd name="connsiteY6" fmla="*/ 3302758 h 7313273"/>
              <a:gd name="connsiteX7" fmla="*/ 0 w 13047260"/>
              <a:gd name="connsiteY7" fmla="*/ 0 h 731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047260" h="7313273">
                <a:moveTo>
                  <a:pt x="0" y="0"/>
                </a:moveTo>
                <a:lnTo>
                  <a:pt x="13047260" y="0"/>
                </a:lnTo>
                <a:lnTo>
                  <a:pt x="12637969" y="3466531"/>
                </a:lnTo>
                <a:lnTo>
                  <a:pt x="12869697" y="7313273"/>
                </a:lnTo>
                <a:lnTo>
                  <a:pt x="6774953" y="6939484"/>
                </a:lnTo>
                <a:lnTo>
                  <a:pt x="0" y="7313273"/>
                </a:lnTo>
                <a:lnTo>
                  <a:pt x="258597" y="330275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80" y="677172"/>
            <a:ext cx="16643970" cy="824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2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660" y="464502"/>
            <a:ext cx="12316460" cy="90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6660" y="1303866"/>
            <a:ext cx="12059073" cy="3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660" y="464502"/>
            <a:ext cx="12316460" cy="90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Rectangle 1"/>
          <p:cNvSpPr/>
          <p:nvPr/>
        </p:nvSpPr>
        <p:spPr>
          <a:xfrm>
            <a:off x="1250526" y="1591733"/>
            <a:ext cx="6996007" cy="96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6660" y="464502"/>
            <a:ext cx="12316460" cy="90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216660" y="2590800"/>
            <a:ext cx="6826673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11258</TotalTime>
  <Words>546</Words>
  <Application>Microsoft Macintosh PowerPoint</Application>
  <PresentationFormat>Custom</PresentationFormat>
  <Paragraphs>83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Calibri</vt:lpstr>
      <vt:lpstr>Calibri Light</vt:lpstr>
      <vt:lpstr>Consolas</vt:lpstr>
      <vt:lpstr>Montserrat</vt:lpstr>
      <vt:lpstr>Montserrat Light</vt:lpstr>
      <vt:lpstr>MS PGothic</vt:lpstr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Alyona Melnikova</dc:creator>
  <cp:lastModifiedBy>Microsoft Office User</cp:lastModifiedBy>
  <cp:revision>123</cp:revision>
  <cp:lastPrinted>2018-08-01T02:40:09Z</cp:lastPrinted>
  <dcterms:created xsi:type="dcterms:W3CDTF">2018-07-16T01:29:26Z</dcterms:created>
  <dcterms:modified xsi:type="dcterms:W3CDTF">2018-08-01T09:07:11Z</dcterms:modified>
</cp:coreProperties>
</file>